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30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56F7E-1C27-6943-B9BA-D9053ABCCF56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03397-7141-3549-9324-B57E307C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Cyera</a:t>
            </a:r>
            <a:r>
              <a:rPr lang="en-US" dirty="0"/>
              <a:t> excels in its data classification routines, where you can quickly identify potential misuse and threats.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Legit Security’s dashboard shows issues at at glance.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3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Defender for Cloud’s search dialog shows how you can drill down and find specific AI abuses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Orca Security’s AI dashboard, showing ML inventory, risks and alerts.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1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Palo Alto Networks Prisma AI-SPM overall dashboard, where you can a posture score and top risks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ProtectAI</a:t>
            </a:r>
            <a:r>
              <a:rPr lang="en-US" dirty="0"/>
              <a:t> Radar’s policy selection screen, showing violations discovered.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Securiti’a</a:t>
            </a:r>
            <a:r>
              <a:rPr lang="en-US" dirty="0"/>
              <a:t> AI dashboard, showing discovered models and sensitive data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Varonis has a specialized dashboard to track Microsoft Copilot security issues.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Wiz’ AI dashboard, showing security issues, misconfigurations and vulnerabilities.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03397-7141-3549-9324-B57E307CB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0FDA-25BB-2F7E-A8D4-392E73FEF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774B-174A-958B-CF02-67FBE0BC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ED05-CE0C-D7D4-6F81-2E5AD263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FD5B-C02F-CDBB-EE96-4F8421F2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149DF-689F-7CAA-E2BD-F171807A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0509-FA36-6759-07D0-334EA99C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63CC-E3E3-6797-F333-8D3713B04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6EEC-E126-26CA-0D23-CD339F5D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3E9A-3EFB-3391-A679-3C9681AD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D1F8-7111-27BF-26AF-A2F1227F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9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B27D0-E48A-1C49-9A65-E4C46B8F9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0E40C-A2E9-9B96-439F-4E222E981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32F7-032B-A7D8-CE21-BCA673FB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102B-ABC5-727A-D3A0-0FD30032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7E1A-5E87-610F-D3B9-C2615AC2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087E-3C04-7DEE-1CC7-D78BEB15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D6BB-B48F-C158-C722-830C6FB25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8B201-FE4F-06DC-5FC7-AF83F2F3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D42A-8569-6991-1B1A-92626696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9F55-45BA-0354-F6E5-CD158735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E98F-465A-D40F-48FC-44D41BD9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3DDC-9748-C604-BEA4-9BDE7E3F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6E894-B459-BA2C-A3A7-8A9138C3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79A6-56F0-7CED-D2D0-1B35C464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21D3-5BD7-44FD-A7B9-282ADEB4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5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27B2-766D-9DDB-DD1A-5258BA2A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E6D0-181C-C49F-2DC3-F50B72C7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39E0D-9969-64E9-1699-B04A167E4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B3418-B291-067D-E46C-C94BA09D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555B-1E0E-567B-666E-77073970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F324D-8B02-89BF-5A9A-4A48644B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8339-2B06-0C17-5D40-3A97158F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CE0C-7C14-576A-0153-B1C8BA3C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9A9B-5366-2777-AE42-91182FCAD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76D31-907E-42C3-01A8-48F62767F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738DF-102D-2746-4F2F-9B9337955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02B28-2A3A-8933-0741-E0DA24EC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531B2-2E71-F9AA-4B8D-C8458CC4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5E18C-5A77-228C-13A4-D6BE8854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B3AC-D9B6-3CE9-6CBA-8CCAE19A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6D032-B5DC-08A8-FFB0-096E191A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421E2-E157-1161-F792-CE52D777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47387-27E1-5F96-0C4F-8A1B4609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B520E-A095-B2E2-033A-95F28F5B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02C39-98A7-4809-B605-29F7E0B5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038FE-7B13-585A-7039-80E3C91E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D08B-95B7-BFE4-0B7E-35E3C783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B5E7-E549-3E1D-B925-0D0AD99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70C23-6F5B-6E1C-DBC1-C2DDFF02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2083-6053-5F3B-C518-4F3529CA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06761-B460-CD24-D46D-8F32FCA4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D6F35-3AEA-6C66-3431-FA12635D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2136-D5B3-463B-3FE8-57D43201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48F2A-FEE1-1CB5-86A2-47431ACF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5F3B4-A4AF-AD5A-5665-F741266DC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D356F-064B-482E-2014-EC75DFAF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F4BCE-18F9-551C-BF14-EDF0E4D0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9B1D7-4C3D-846A-2F57-B5E06A16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B0FA2-270C-0D4A-7596-1D8D58D1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58F9-21BE-BE5E-7318-25B46F3A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A7DF-4051-278C-F6CD-27FDDE602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DA9EA6-C6CC-9C4D-9C97-E8BD02131806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42915-1F86-B73C-8111-D5F7C1C5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978D-621B-BA43-0A04-AFA7A8CE6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F116B-CCDB-A343-980C-0F12830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9A02-AA62-911B-15A8-5B3BE9D1C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SPM Roundup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FB9B-ACD7-6A16-4361-42362423A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Strom</a:t>
            </a:r>
          </a:p>
          <a:p>
            <a:r>
              <a:rPr lang="en-US" dirty="0"/>
              <a:t>9/24</a:t>
            </a:r>
          </a:p>
        </p:txBody>
      </p:sp>
    </p:spTree>
    <p:extLst>
      <p:ext uri="{BB962C8B-B14F-4D97-AF65-F5344CB8AC3E}">
        <p14:creationId xmlns:p14="http://schemas.microsoft.com/office/powerpoint/2010/main" val="227433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CB86815-2E2F-0C96-F0EF-FA6E8422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2" r="847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24680B-58F1-4B1C-1A93-72063062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E7BAA2-7F19-8005-E4CD-21C623B2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4" b="19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356CEC-E9B0-6447-F492-A0AF48C3A6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2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6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9B010CB-B330-FD2D-DB84-EFFE4465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6FF6B1E-3DB9-72B2-D749-BE8916C7E3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2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BBF2B7A-9668-1589-9309-6BE843A6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17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EA14469-BD30-F018-3A79-C37ACAB6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4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244290C-F353-9EB1-8441-5B4EF9B6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20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138</Words>
  <Application>Microsoft Macintosh PowerPoint</Application>
  <PresentationFormat>Widescreen</PresentationFormat>
  <Paragraphs>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AI SPM Roundup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Strom</dc:creator>
  <cp:lastModifiedBy>David Strom</cp:lastModifiedBy>
  <cp:revision>1</cp:revision>
  <dcterms:created xsi:type="dcterms:W3CDTF">2024-09-05T13:36:59Z</dcterms:created>
  <dcterms:modified xsi:type="dcterms:W3CDTF">2024-09-05T13:50:11Z</dcterms:modified>
</cp:coreProperties>
</file>