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842" r:id="rId6"/>
  </p:sldMasterIdLst>
  <p:notesMasterIdLst>
    <p:notesMasterId r:id="rId31"/>
  </p:notesMasterIdLst>
  <p:handoutMasterIdLst>
    <p:handoutMasterId r:id="rId32"/>
  </p:handoutMasterIdLst>
  <p:sldIdLst>
    <p:sldId id="436" r:id="rId7"/>
    <p:sldId id="256" r:id="rId8"/>
    <p:sldId id="438" r:id="rId9"/>
    <p:sldId id="437" r:id="rId10"/>
    <p:sldId id="471" r:id="rId11"/>
    <p:sldId id="474" r:id="rId12"/>
    <p:sldId id="490" r:id="rId13"/>
    <p:sldId id="472" r:id="rId14"/>
    <p:sldId id="473" r:id="rId15"/>
    <p:sldId id="475" r:id="rId16"/>
    <p:sldId id="476" r:id="rId17"/>
    <p:sldId id="479" r:id="rId18"/>
    <p:sldId id="481" r:id="rId19"/>
    <p:sldId id="480" r:id="rId20"/>
    <p:sldId id="478" r:id="rId21"/>
    <p:sldId id="493" r:id="rId22"/>
    <p:sldId id="482" r:id="rId23"/>
    <p:sldId id="483" r:id="rId24"/>
    <p:sldId id="491" r:id="rId25"/>
    <p:sldId id="486" r:id="rId26"/>
    <p:sldId id="485" r:id="rId27"/>
    <p:sldId id="488" r:id="rId28"/>
    <p:sldId id="257" r:id="rId29"/>
    <p:sldId id="468" r:id="rId30"/>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0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933E"/>
    <a:srgbClr val="000000"/>
    <a:srgbClr val="139DEC"/>
    <a:srgbClr val="18A8F3"/>
    <a:srgbClr val="E90A8A"/>
    <a:srgbClr val="DFD500"/>
    <a:srgbClr val="E3D800"/>
    <a:srgbClr val="13B63E"/>
    <a:srgbClr val="190F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4076DC-D3A6-43B7-F229-6352E62563FD}" v="309" dt="2020-09-08T17:40:41.7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1"/>
  </p:normalViewPr>
  <p:slideViewPr>
    <p:cSldViewPr snapToGrid="0">
      <p:cViewPr varScale="1">
        <p:scale>
          <a:sx n="105" d="100"/>
          <a:sy n="105" d="100"/>
        </p:scale>
        <p:origin x="840" y="192"/>
      </p:cViewPr>
      <p:guideLst>
        <p:guide orient="horz" pos="360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svg"/><Relationship Id="rId1" Type="http://schemas.openxmlformats.org/officeDocument/2006/relationships/image" Target="../media/image39.png"/><Relationship Id="rId6" Type="http://schemas.openxmlformats.org/officeDocument/2006/relationships/image" Target="../media/image38.svg"/><Relationship Id="rId5" Type="http://schemas.openxmlformats.org/officeDocument/2006/relationships/image" Target="../media/image41.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4F5178-F72B-4D8F-B6FE-C82586017222}"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47735FC-D1A6-4179-B1A8-948515C91B27}">
      <dgm:prSet/>
      <dgm:spPr/>
      <dgm:t>
        <a:bodyPr/>
        <a:lstStyle/>
        <a:p>
          <a:r>
            <a:rPr lang="en-US" b="0" i="0"/>
            <a:t>Provide deep historical context for businesses</a:t>
          </a:r>
          <a:endParaRPr lang="en-US"/>
        </a:p>
      </dgm:t>
    </dgm:pt>
    <dgm:pt modelId="{82C0E083-56DA-44BE-A1DA-1C636753FFC1}" type="parTrans" cxnId="{55360A0E-40F8-4740-841E-C5E91070B087}">
      <dgm:prSet/>
      <dgm:spPr/>
      <dgm:t>
        <a:bodyPr/>
        <a:lstStyle/>
        <a:p>
          <a:endParaRPr lang="en-US"/>
        </a:p>
      </dgm:t>
    </dgm:pt>
    <dgm:pt modelId="{AC80181B-6C7E-413B-944A-4619DD21050D}" type="sibTrans" cxnId="{55360A0E-40F8-4740-841E-C5E91070B087}">
      <dgm:prSet/>
      <dgm:spPr/>
      <dgm:t>
        <a:bodyPr/>
        <a:lstStyle/>
        <a:p>
          <a:endParaRPr lang="en-US"/>
        </a:p>
      </dgm:t>
    </dgm:pt>
    <dgm:pt modelId="{A372067B-4EF8-422E-8266-4C1906D9D99B}">
      <dgm:prSet/>
      <dgm:spPr/>
      <dgm:t>
        <a:bodyPr/>
        <a:lstStyle/>
        <a:p>
          <a:r>
            <a:rPr lang="en-US" b="0" i="0"/>
            <a:t>Allow organizations to analyze and report on data more efficiently and easily</a:t>
          </a:r>
          <a:endParaRPr lang="en-US"/>
        </a:p>
      </dgm:t>
    </dgm:pt>
    <dgm:pt modelId="{3D808A8A-E626-431A-BA3F-7C16212A45C5}" type="parTrans" cxnId="{758A621A-0BCF-49C6-AE29-D508A48E9FD9}">
      <dgm:prSet/>
      <dgm:spPr/>
      <dgm:t>
        <a:bodyPr/>
        <a:lstStyle/>
        <a:p>
          <a:endParaRPr lang="en-US"/>
        </a:p>
      </dgm:t>
    </dgm:pt>
    <dgm:pt modelId="{568785E1-73C7-493B-880A-05609C8B5730}" type="sibTrans" cxnId="{758A621A-0BCF-49C6-AE29-D508A48E9FD9}">
      <dgm:prSet/>
      <dgm:spPr/>
      <dgm:t>
        <a:bodyPr/>
        <a:lstStyle/>
        <a:p>
          <a:endParaRPr lang="en-US"/>
        </a:p>
      </dgm:t>
    </dgm:pt>
    <dgm:pt modelId="{343F491E-B2E4-41EC-8174-CC01AF35862C}">
      <dgm:prSet/>
      <dgm:spPr/>
      <dgm:t>
        <a:bodyPr/>
        <a:lstStyle/>
        <a:p>
          <a:r>
            <a:rPr lang="en-US" b="0" i="0"/>
            <a:t>Increase productivity as it quickly moves data without requiring the technical skills of having to code it first.</a:t>
          </a:r>
          <a:endParaRPr lang="en-US"/>
        </a:p>
      </dgm:t>
    </dgm:pt>
    <dgm:pt modelId="{1C102DA9-B2B7-4E4B-9DAD-348C4AB09BDE}" type="parTrans" cxnId="{E3307100-D93B-4132-A657-5AD9474F2609}">
      <dgm:prSet/>
      <dgm:spPr/>
      <dgm:t>
        <a:bodyPr/>
        <a:lstStyle/>
        <a:p>
          <a:endParaRPr lang="en-US"/>
        </a:p>
      </dgm:t>
    </dgm:pt>
    <dgm:pt modelId="{E42EB034-9D93-4C60-94BA-FD2A868839E7}" type="sibTrans" cxnId="{E3307100-D93B-4132-A657-5AD9474F2609}">
      <dgm:prSet/>
      <dgm:spPr/>
      <dgm:t>
        <a:bodyPr/>
        <a:lstStyle/>
        <a:p>
          <a:endParaRPr lang="en-US"/>
        </a:p>
      </dgm:t>
    </dgm:pt>
    <dgm:pt modelId="{481CB9D0-6DCA-4CB0-A597-9552096544CC}" type="pres">
      <dgm:prSet presAssocID="{674F5178-F72B-4D8F-B6FE-C82586017222}" presName="root" presStyleCnt="0">
        <dgm:presLayoutVars>
          <dgm:dir/>
          <dgm:resizeHandles val="exact"/>
        </dgm:presLayoutVars>
      </dgm:prSet>
      <dgm:spPr/>
    </dgm:pt>
    <dgm:pt modelId="{6C127BD8-F180-4B6C-B34B-AACF8D04F379}" type="pres">
      <dgm:prSet presAssocID="{347735FC-D1A6-4179-B1A8-948515C91B27}" presName="compNode" presStyleCnt="0"/>
      <dgm:spPr/>
    </dgm:pt>
    <dgm:pt modelId="{807C32CC-12A1-4E1B-9260-3ADF6E2F463F}" type="pres">
      <dgm:prSet presAssocID="{347735FC-D1A6-4179-B1A8-948515C91B2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F2EE67E0-7A3E-44FA-B687-A1452FABC19E}" type="pres">
      <dgm:prSet presAssocID="{347735FC-D1A6-4179-B1A8-948515C91B27}" presName="spaceRect" presStyleCnt="0"/>
      <dgm:spPr/>
    </dgm:pt>
    <dgm:pt modelId="{F6E95657-64FC-4B4B-A785-674E43C32B76}" type="pres">
      <dgm:prSet presAssocID="{347735FC-D1A6-4179-B1A8-948515C91B27}" presName="textRect" presStyleLbl="revTx" presStyleIdx="0" presStyleCnt="3">
        <dgm:presLayoutVars>
          <dgm:chMax val="1"/>
          <dgm:chPref val="1"/>
        </dgm:presLayoutVars>
      </dgm:prSet>
      <dgm:spPr/>
    </dgm:pt>
    <dgm:pt modelId="{AB816C64-F2CA-4A56-8047-0975F3BE4CE3}" type="pres">
      <dgm:prSet presAssocID="{AC80181B-6C7E-413B-944A-4619DD21050D}" presName="sibTrans" presStyleCnt="0"/>
      <dgm:spPr/>
    </dgm:pt>
    <dgm:pt modelId="{57E65834-990F-4CD9-9DA4-C045C0A3BF25}" type="pres">
      <dgm:prSet presAssocID="{A372067B-4EF8-422E-8266-4C1906D9D99B}" presName="compNode" presStyleCnt="0"/>
      <dgm:spPr/>
    </dgm:pt>
    <dgm:pt modelId="{00171753-AA6F-41DA-93C0-B666A05142CE}" type="pres">
      <dgm:prSet presAssocID="{A372067B-4EF8-422E-8266-4C1906D9D99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AD5C3B71-655D-4AFC-8846-48A7137425A6}" type="pres">
      <dgm:prSet presAssocID="{A372067B-4EF8-422E-8266-4C1906D9D99B}" presName="spaceRect" presStyleCnt="0"/>
      <dgm:spPr/>
    </dgm:pt>
    <dgm:pt modelId="{0669C724-870F-4987-BD1E-EF489FFC2E92}" type="pres">
      <dgm:prSet presAssocID="{A372067B-4EF8-422E-8266-4C1906D9D99B}" presName="textRect" presStyleLbl="revTx" presStyleIdx="1" presStyleCnt="3">
        <dgm:presLayoutVars>
          <dgm:chMax val="1"/>
          <dgm:chPref val="1"/>
        </dgm:presLayoutVars>
      </dgm:prSet>
      <dgm:spPr/>
    </dgm:pt>
    <dgm:pt modelId="{9A9D5DD0-E651-46F1-BCB1-F16333CA7BE6}" type="pres">
      <dgm:prSet presAssocID="{568785E1-73C7-493B-880A-05609C8B5730}" presName="sibTrans" presStyleCnt="0"/>
      <dgm:spPr/>
    </dgm:pt>
    <dgm:pt modelId="{94378CC0-B63A-4AC9-AA13-BC3EC86895B0}" type="pres">
      <dgm:prSet presAssocID="{343F491E-B2E4-41EC-8174-CC01AF35862C}" presName="compNode" presStyleCnt="0"/>
      <dgm:spPr/>
    </dgm:pt>
    <dgm:pt modelId="{A5AAF86C-5DE2-43F5-A871-E993F25D1797}" type="pres">
      <dgm:prSet presAssocID="{343F491E-B2E4-41EC-8174-CC01AF35862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sor"/>
        </a:ext>
      </dgm:extLst>
    </dgm:pt>
    <dgm:pt modelId="{BEBEB5EA-12D6-42D3-B981-AC0A4C7C3429}" type="pres">
      <dgm:prSet presAssocID="{343F491E-B2E4-41EC-8174-CC01AF35862C}" presName="spaceRect" presStyleCnt="0"/>
      <dgm:spPr/>
    </dgm:pt>
    <dgm:pt modelId="{A7973202-5C7B-4F50-96CD-AF859823BE02}" type="pres">
      <dgm:prSet presAssocID="{343F491E-B2E4-41EC-8174-CC01AF35862C}" presName="textRect" presStyleLbl="revTx" presStyleIdx="2" presStyleCnt="3">
        <dgm:presLayoutVars>
          <dgm:chMax val="1"/>
          <dgm:chPref val="1"/>
        </dgm:presLayoutVars>
      </dgm:prSet>
      <dgm:spPr/>
    </dgm:pt>
  </dgm:ptLst>
  <dgm:cxnLst>
    <dgm:cxn modelId="{E3307100-D93B-4132-A657-5AD9474F2609}" srcId="{674F5178-F72B-4D8F-B6FE-C82586017222}" destId="{343F491E-B2E4-41EC-8174-CC01AF35862C}" srcOrd="2" destOrd="0" parTransId="{1C102DA9-B2B7-4E4B-9DAD-348C4AB09BDE}" sibTransId="{E42EB034-9D93-4C60-94BA-FD2A868839E7}"/>
    <dgm:cxn modelId="{55360A0E-40F8-4740-841E-C5E91070B087}" srcId="{674F5178-F72B-4D8F-B6FE-C82586017222}" destId="{347735FC-D1A6-4179-B1A8-948515C91B27}" srcOrd="0" destOrd="0" parTransId="{82C0E083-56DA-44BE-A1DA-1C636753FFC1}" sibTransId="{AC80181B-6C7E-413B-944A-4619DD21050D}"/>
    <dgm:cxn modelId="{758A621A-0BCF-49C6-AE29-D508A48E9FD9}" srcId="{674F5178-F72B-4D8F-B6FE-C82586017222}" destId="{A372067B-4EF8-422E-8266-4C1906D9D99B}" srcOrd="1" destOrd="0" parTransId="{3D808A8A-E626-431A-BA3F-7C16212A45C5}" sibTransId="{568785E1-73C7-493B-880A-05609C8B5730}"/>
    <dgm:cxn modelId="{FB371C8D-E8F7-43FC-A113-B633D519887D}" type="presOf" srcId="{347735FC-D1A6-4179-B1A8-948515C91B27}" destId="{F6E95657-64FC-4B4B-A785-674E43C32B76}" srcOrd="0" destOrd="0" presId="urn:microsoft.com/office/officeart/2018/2/layout/IconLabelList"/>
    <dgm:cxn modelId="{7FB9C09F-BE0C-4D66-A3F5-34407A161C1A}" type="presOf" srcId="{343F491E-B2E4-41EC-8174-CC01AF35862C}" destId="{A7973202-5C7B-4F50-96CD-AF859823BE02}" srcOrd="0" destOrd="0" presId="urn:microsoft.com/office/officeart/2018/2/layout/IconLabelList"/>
    <dgm:cxn modelId="{C5F963C0-677D-4E90-87E9-5241C94D0565}" type="presOf" srcId="{674F5178-F72B-4D8F-B6FE-C82586017222}" destId="{481CB9D0-6DCA-4CB0-A597-9552096544CC}" srcOrd="0" destOrd="0" presId="urn:microsoft.com/office/officeart/2018/2/layout/IconLabelList"/>
    <dgm:cxn modelId="{F51E71FF-0AA7-4164-8490-DFC5AEC6467F}" type="presOf" srcId="{A372067B-4EF8-422E-8266-4C1906D9D99B}" destId="{0669C724-870F-4987-BD1E-EF489FFC2E92}" srcOrd="0" destOrd="0" presId="urn:microsoft.com/office/officeart/2018/2/layout/IconLabelList"/>
    <dgm:cxn modelId="{2822B46A-9142-46CE-B5CB-39B97888E5AF}" type="presParOf" srcId="{481CB9D0-6DCA-4CB0-A597-9552096544CC}" destId="{6C127BD8-F180-4B6C-B34B-AACF8D04F379}" srcOrd="0" destOrd="0" presId="urn:microsoft.com/office/officeart/2018/2/layout/IconLabelList"/>
    <dgm:cxn modelId="{CC93EBB2-5233-45BF-9536-E1DA9D30A096}" type="presParOf" srcId="{6C127BD8-F180-4B6C-B34B-AACF8D04F379}" destId="{807C32CC-12A1-4E1B-9260-3ADF6E2F463F}" srcOrd="0" destOrd="0" presId="urn:microsoft.com/office/officeart/2018/2/layout/IconLabelList"/>
    <dgm:cxn modelId="{F78CDB60-4C93-4E97-B7AD-ACB9B7E5F071}" type="presParOf" srcId="{6C127BD8-F180-4B6C-B34B-AACF8D04F379}" destId="{F2EE67E0-7A3E-44FA-B687-A1452FABC19E}" srcOrd="1" destOrd="0" presId="urn:microsoft.com/office/officeart/2018/2/layout/IconLabelList"/>
    <dgm:cxn modelId="{FF588CF0-6044-42DF-B153-27BD57EA400D}" type="presParOf" srcId="{6C127BD8-F180-4B6C-B34B-AACF8D04F379}" destId="{F6E95657-64FC-4B4B-A785-674E43C32B76}" srcOrd="2" destOrd="0" presId="urn:microsoft.com/office/officeart/2018/2/layout/IconLabelList"/>
    <dgm:cxn modelId="{2BBC2DD4-1073-44D8-A352-AFBD94D4B64D}" type="presParOf" srcId="{481CB9D0-6DCA-4CB0-A597-9552096544CC}" destId="{AB816C64-F2CA-4A56-8047-0975F3BE4CE3}" srcOrd="1" destOrd="0" presId="urn:microsoft.com/office/officeart/2018/2/layout/IconLabelList"/>
    <dgm:cxn modelId="{FAF067E5-C48E-4A93-B1E9-6038EE807367}" type="presParOf" srcId="{481CB9D0-6DCA-4CB0-A597-9552096544CC}" destId="{57E65834-990F-4CD9-9DA4-C045C0A3BF25}" srcOrd="2" destOrd="0" presId="urn:microsoft.com/office/officeart/2018/2/layout/IconLabelList"/>
    <dgm:cxn modelId="{CCFC6596-291B-40A1-B438-80A5D6C0BACD}" type="presParOf" srcId="{57E65834-990F-4CD9-9DA4-C045C0A3BF25}" destId="{00171753-AA6F-41DA-93C0-B666A05142CE}" srcOrd="0" destOrd="0" presId="urn:microsoft.com/office/officeart/2018/2/layout/IconLabelList"/>
    <dgm:cxn modelId="{03DAD4EF-14FE-438D-9FEA-CB4DDE07C70E}" type="presParOf" srcId="{57E65834-990F-4CD9-9DA4-C045C0A3BF25}" destId="{AD5C3B71-655D-4AFC-8846-48A7137425A6}" srcOrd="1" destOrd="0" presId="urn:microsoft.com/office/officeart/2018/2/layout/IconLabelList"/>
    <dgm:cxn modelId="{57AC8489-BD4D-42C0-876D-8884CE1DAEBB}" type="presParOf" srcId="{57E65834-990F-4CD9-9DA4-C045C0A3BF25}" destId="{0669C724-870F-4987-BD1E-EF489FFC2E92}" srcOrd="2" destOrd="0" presId="urn:microsoft.com/office/officeart/2018/2/layout/IconLabelList"/>
    <dgm:cxn modelId="{BA523190-6730-47DF-844A-4BB86F295764}" type="presParOf" srcId="{481CB9D0-6DCA-4CB0-A597-9552096544CC}" destId="{9A9D5DD0-E651-46F1-BCB1-F16333CA7BE6}" srcOrd="3" destOrd="0" presId="urn:microsoft.com/office/officeart/2018/2/layout/IconLabelList"/>
    <dgm:cxn modelId="{E992B023-0606-4181-957D-EA5034260C8C}" type="presParOf" srcId="{481CB9D0-6DCA-4CB0-A597-9552096544CC}" destId="{94378CC0-B63A-4AC9-AA13-BC3EC86895B0}" srcOrd="4" destOrd="0" presId="urn:microsoft.com/office/officeart/2018/2/layout/IconLabelList"/>
    <dgm:cxn modelId="{DA3F6C53-0265-4F89-ABFC-73E4DCA422BA}" type="presParOf" srcId="{94378CC0-B63A-4AC9-AA13-BC3EC86895B0}" destId="{A5AAF86C-5DE2-43F5-A871-E993F25D1797}" srcOrd="0" destOrd="0" presId="urn:microsoft.com/office/officeart/2018/2/layout/IconLabelList"/>
    <dgm:cxn modelId="{3CFFD0B6-B96A-41D2-8941-7F507A87C47B}" type="presParOf" srcId="{94378CC0-B63A-4AC9-AA13-BC3EC86895B0}" destId="{BEBEB5EA-12D6-42D3-B981-AC0A4C7C3429}" srcOrd="1" destOrd="0" presId="urn:microsoft.com/office/officeart/2018/2/layout/IconLabelList"/>
    <dgm:cxn modelId="{BFB6ADDE-D53E-4B98-A7BB-A9114AC9C769}" type="presParOf" srcId="{94378CC0-B63A-4AC9-AA13-BC3EC86895B0}" destId="{A7973202-5C7B-4F50-96CD-AF859823BE0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7C32CC-12A1-4E1B-9260-3ADF6E2F463F}">
      <dsp:nvSpPr>
        <dsp:cNvPr id="0" name=""/>
        <dsp:cNvSpPr/>
      </dsp:nvSpPr>
      <dsp:spPr>
        <a:xfrm>
          <a:off x="727421" y="356401"/>
          <a:ext cx="1053126" cy="10531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E95657-64FC-4B4B-A785-674E43C32B76}">
      <dsp:nvSpPr>
        <dsp:cNvPr id="0" name=""/>
        <dsp:cNvSpPr/>
      </dsp:nvSpPr>
      <dsp:spPr>
        <a:xfrm>
          <a:off x="83844" y="1739808"/>
          <a:ext cx="234028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b="0" i="0" kern="1200"/>
            <a:t>Provide deep historical context for businesses</a:t>
          </a:r>
          <a:endParaRPr lang="en-US" sz="1300" kern="1200"/>
        </a:p>
      </dsp:txBody>
      <dsp:txXfrm>
        <a:off x="83844" y="1739808"/>
        <a:ext cx="2340281" cy="720000"/>
      </dsp:txXfrm>
    </dsp:sp>
    <dsp:sp modelId="{00171753-AA6F-41DA-93C0-B666A05142CE}">
      <dsp:nvSpPr>
        <dsp:cNvPr id="0" name=""/>
        <dsp:cNvSpPr/>
      </dsp:nvSpPr>
      <dsp:spPr>
        <a:xfrm>
          <a:off x="3477251" y="356401"/>
          <a:ext cx="1053126" cy="10531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69C724-870F-4987-BD1E-EF489FFC2E92}">
      <dsp:nvSpPr>
        <dsp:cNvPr id="0" name=""/>
        <dsp:cNvSpPr/>
      </dsp:nvSpPr>
      <dsp:spPr>
        <a:xfrm>
          <a:off x="2833674" y="1739808"/>
          <a:ext cx="234028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b="0" i="0" kern="1200"/>
            <a:t>Allow organizations to analyze and report on data more efficiently and easily</a:t>
          </a:r>
          <a:endParaRPr lang="en-US" sz="1300" kern="1200"/>
        </a:p>
      </dsp:txBody>
      <dsp:txXfrm>
        <a:off x="2833674" y="1739808"/>
        <a:ext cx="2340281" cy="720000"/>
      </dsp:txXfrm>
    </dsp:sp>
    <dsp:sp modelId="{A5AAF86C-5DE2-43F5-A871-E993F25D1797}">
      <dsp:nvSpPr>
        <dsp:cNvPr id="0" name=""/>
        <dsp:cNvSpPr/>
      </dsp:nvSpPr>
      <dsp:spPr>
        <a:xfrm>
          <a:off x="2102336" y="3044879"/>
          <a:ext cx="1053126" cy="10531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7973202-5C7B-4F50-96CD-AF859823BE02}">
      <dsp:nvSpPr>
        <dsp:cNvPr id="0" name=""/>
        <dsp:cNvSpPr/>
      </dsp:nvSpPr>
      <dsp:spPr>
        <a:xfrm>
          <a:off x="1458759" y="4428286"/>
          <a:ext cx="234028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b="0" i="0" kern="1200"/>
            <a:t>Increase productivity as it quickly moves data without requiring the technical skills of having to code it first.</a:t>
          </a:r>
          <a:endParaRPr lang="en-US" sz="1300" kern="1200"/>
        </a:p>
      </dsp:txBody>
      <dsp:txXfrm>
        <a:off x="1458759" y="4428286"/>
        <a:ext cx="2340281"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Georgia Regular"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22A1ACE-35F9-DB42-A55A-5BBAF13637C7}" type="datetimeFigureOut">
              <a:rPr lang="en-US" smtClean="0">
                <a:latin typeface="Georgia Regular" charset="0"/>
              </a:rPr>
              <a:pPr/>
              <a:t>9/9/20</a:t>
            </a:fld>
            <a:endParaRPr lang="en-US">
              <a:latin typeface="Georgia Regular"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Georgia Regular"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6C143A-2BEB-3D44-AD1F-6CB601BD9CB0}" type="slidenum">
              <a:rPr lang="en-US" smtClean="0">
                <a:latin typeface="Georgia Regular" charset="0"/>
              </a:rPr>
              <a:pPr/>
              <a:t>‹#›</a:t>
            </a:fld>
            <a:endParaRPr lang="en-US">
              <a:latin typeface="Georgia Regular" charset="0"/>
            </a:endParaRPr>
          </a:p>
        </p:txBody>
      </p:sp>
    </p:spTree>
    <p:extLst>
      <p:ext uri="{BB962C8B-B14F-4D97-AF65-F5344CB8AC3E}">
        <p14:creationId xmlns:p14="http://schemas.microsoft.com/office/powerpoint/2010/main" val="27298440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Georgia Regular"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Georgia Regular" charset="0"/>
              </a:defRPr>
            </a:lvl1pPr>
          </a:lstStyle>
          <a:p>
            <a:fld id="{FF6A72BD-A520-1547-859E-83868C2B9756}" type="datetimeFigureOut">
              <a:rPr lang="en-US" smtClean="0"/>
              <a:pPr/>
              <a:t>9/9/20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Georgia Regular"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Georgia Regular" charset="0"/>
              </a:defRPr>
            </a:lvl1pPr>
          </a:lstStyle>
          <a:p>
            <a:fld id="{0F1FF2CD-A43C-F744-9604-C6A1521C41A9}" type="slidenum">
              <a:rPr lang="en-US" smtClean="0"/>
              <a:pPr/>
              <a:t>‹#›</a:t>
            </a:fld>
            <a:endParaRPr lang="en-US"/>
          </a:p>
        </p:txBody>
      </p:sp>
    </p:spTree>
    <p:extLst>
      <p:ext uri="{BB962C8B-B14F-4D97-AF65-F5344CB8AC3E}">
        <p14:creationId xmlns:p14="http://schemas.microsoft.com/office/powerpoint/2010/main" val="2640998724"/>
      </p:ext>
    </p:extLst>
  </p:cSld>
  <p:clrMap bg1="lt1" tx1="dk1" bg2="lt2" tx2="dk2" accent1="accent1" accent2="accent2" accent3="accent3" accent4="accent4" accent5="accent5" accent6="accent6" hlink="hlink" folHlink="folHlink"/>
  <p:hf hdr="0" ftr="0" dt="0"/>
  <p:notesStyle>
    <a:lvl1pPr marL="0" algn="l" defTabSz="609585" rtl="0" eaLnBrk="1" latinLnBrk="0" hangingPunct="1">
      <a:defRPr sz="1600" b="0" i="0" kern="1200">
        <a:solidFill>
          <a:schemeClr val="tx1"/>
        </a:solidFill>
        <a:latin typeface="Georgia Regular" charset="0"/>
        <a:ea typeface="+mn-ea"/>
        <a:cs typeface="+mn-cs"/>
      </a:defRPr>
    </a:lvl1pPr>
    <a:lvl2pPr marL="609585" algn="l" defTabSz="609585" rtl="0" eaLnBrk="1" latinLnBrk="0" hangingPunct="1">
      <a:defRPr sz="1600" b="0" i="0" kern="1200">
        <a:solidFill>
          <a:schemeClr val="tx1"/>
        </a:solidFill>
        <a:latin typeface="Georgia Regular" charset="0"/>
        <a:ea typeface="+mn-ea"/>
        <a:cs typeface="+mn-cs"/>
      </a:defRPr>
    </a:lvl2pPr>
    <a:lvl3pPr marL="1219170" algn="l" defTabSz="609585" rtl="0" eaLnBrk="1" latinLnBrk="0" hangingPunct="1">
      <a:defRPr sz="1600" b="0" i="0" kern="1200">
        <a:solidFill>
          <a:schemeClr val="tx1"/>
        </a:solidFill>
        <a:latin typeface="Georgia Regular" charset="0"/>
        <a:ea typeface="+mn-ea"/>
        <a:cs typeface="+mn-cs"/>
      </a:defRPr>
    </a:lvl3pPr>
    <a:lvl4pPr marL="1828754" algn="l" defTabSz="609585" rtl="0" eaLnBrk="1" latinLnBrk="0" hangingPunct="1">
      <a:defRPr sz="1600" b="0" i="0" kern="1200">
        <a:solidFill>
          <a:schemeClr val="tx1"/>
        </a:solidFill>
        <a:latin typeface="Georgia Regular" charset="0"/>
        <a:ea typeface="+mn-ea"/>
        <a:cs typeface="+mn-cs"/>
      </a:defRPr>
    </a:lvl4pPr>
    <a:lvl5pPr marL="2438339" algn="l" defTabSz="609585" rtl="0" eaLnBrk="1" latinLnBrk="0" hangingPunct="1">
      <a:defRPr sz="1600" b="0" i="0" kern="1200">
        <a:solidFill>
          <a:schemeClr val="tx1"/>
        </a:solidFill>
        <a:latin typeface="Georgia Regular" charset="0"/>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rom.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ntelliwavetechnologies.com/the-myth-of-the-single-source-of-truth-in-construction-project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nowflake.com/resource/the-little-book-of-big-success-with-snowflake-technology/"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w.snowflake.com/data-analytics-for-technolog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1FF2CD-A43C-F744-9604-C6A1521C41A9}" type="slidenum">
              <a:rPr lang="en-US" smtClean="0"/>
              <a:pPr/>
              <a:t>1</a:t>
            </a:fld>
            <a:endParaRPr lang="en-US"/>
          </a:p>
        </p:txBody>
      </p:sp>
    </p:spTree>
    <p:extLst>
      <p:ext uri="{BB962C8B-B14F-4D97-AF65-F5344CB8AC3E}">
        <p14:creationId xmlns:p14="http://schemas.microsoft.com/office/powerpoint/2010/main" val="4000608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1FF2CD-A43C-F744-9604-C6A1521C41A9}" type="slidenum">
              <a:rPr lang="en-US" smtClean="0"/>
              <a:pPr/>
              <a:t>24</a:t>
            </a:fld>
            <a:endParaRPr lang="en-US"/>
          </a:p>
        </p:txBody>
      </p:sp>
    </p:spTree>
    <p:extLst>
      <p:ext uri="{BB962C8B-B14F-4D97-AF65-F5344CB8AC3E}">
        <p14:creationId xmlns:p14="http://schemas.microsoft.com/office/powerpoint/2010/main" val="264684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92f1d4105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92f1d41057_0_1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Slide 2</a:t>
            </a:r>
            <a:endParaRPr>
              <a:latin typeface="Arial"/>
              <a:ea typeface="Arial"/>
              <a:cs typeface="Arial"/>
              <a:sym typeface="Arial"/>
            </a:endParaRPr>
          </a:p>
        </p:txBody>
      </p:sp>
      <p:sp>
        <p:nvSpPr>
          <p:cNvPr id="182" name="Google Shape;182;g92f1d41057_0_1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extLst>
      <p:ext uri="{BB962C8B-B14F-4D97-AF65-F5344CB8AC3E}">
        <p14:creationId xmlns:p14="http://schemas.microsoft.com/office/powerpoint/2010/main" val="622365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a:solidFill>
                  <a:schemeClr val="tx1"/>
                </a:solidFill>
                <a:effectLst/>
                <a:latin typeface="Georgia Regular" charset="0"/>
                <a:ea typeface="+mn-ea"/>
                <a:cs typeface="+mn-cs"/>
              </a:rPr>
              <a:t>David Strom is one of the </a:t>
            </a:r>
            <a:r>
              <a:rPr lang="en-US" sz="1600" b="1" i="0" kern="1200">
                <a:solidFill>
                  <a:schemeClr val="tx1"/>
                </a:solidFill>
                <a:effectLst/>
                <a:latin typeface="Georgia Regular" charset="0"/>
                <a:ea typeface="+mn-ea"/>
                <a:cs typeface="+mn-cs"/>
              </a:rPr>
              <a:t>leading experts on network and Internet technologies</a:t>
            </a:r>
            <a:r>
              <a:rPr lang="en-US" sz="1600" b="0" i="0" kern="1200">
                <a:solidFill>
                  <a:schemeClr val="tx1"/>
                </a:solidFill>
                <a:effectLst/>
                <a:latin typeface="Georgia Regular" charset="0"/>
                <a:ea typeface="+mn-ea"/>
                <a:cs typeface="+mn-cs"/>
              </a:rPr>
              <a:t> and has written and spoken extensively on topics such as IT security, VOIP, convergence, email, cloud computing, network management, Internet applications, wireless and Web services</a:t>
            </a:r>
            <a:r>
              <a:rPr lang="en-US" sz="1600" b="1" i="0" kern="1200">
                <a:solidFill>
                  <a:schemeClr val="tx1"/>
                </a:solidFill>
                <a:effectLst/>
                <a:latin typeface="Georgia Regular" charset="0"/>
                <a:ea typeface="+mn-ea"/>
                <a:cs typeface="+mn-cs"/>
              </a:rPr>
              <a:t> for more than 30 years. </a:t>
            </a:r>
            <a:r>
              <a:rPr lang="en-US" sz="1600" b="0" i="0" kern="1200">
                <a:solidFill>
                  <a:schemeClr val="tx1"/>
                </a:solidFill>
                <a:effectLst/>
                <a:latin typeface="Georgia Regular" charset="0"/>
                <a:ea typeface="+mn-ea"/>
                <a:cs typeface="+mn-cs"/>
              </a:rPr>
              <a:t>He has created numerous print and web publications, built several hands-on IT test labs that mimic actual enterprise situations, curated various email newsletters, blogged extensively about a wide variety of IT business topics for RSA, IBM, HPE, Kaspersky, Avast and other sites, written thousands of magazine articles and published two books:  </a:t>
            </a:r>
            <a:r>
              <a:rPr lang="en-US" sz="1600" b="0" i="1" kern="1200">
                <a:solidFill>
                  <a:schemeClr val="tx1"/>
                </a:solidFill>
                <a:effectLst/>
                <a:latin typeface="Georgia Regular" charset="0"/>
                <a:ea typeface="+mn-ea"/>
                <a:cs typeface="+mn-cs"/>
              </a:rPr>
              <a:t>Internet Messaging</a:t>
            </a:r>
            <a:r>
              <a:rPr lang="en-US" sz="1600" b="0" i="0" kern="1200">
                <a:solidFill>
                  <a:schemeClr val="tx1"/>
                </a:solidFill>
                <a:effectLst/>
                <a:latin typeface="Georgia Regular" charset="0"/>
                <a:ea typeface="+mn-ea"/>
                <a:cs typeface="+mn-cs"/>
              </a:rPr>
              <a:t> (Prentice Hall, 1998) which he co-authored with Marshall T. Rose and </a:t>
            </a:r>
            <a:r>
              <a:rPr lang="en-US" sz="1600" b="0" i="1" kern="1200">
                <a:solidFill>
                  <a:schemeClr val="tx1"/>
                </a:solidFill>
                <a:effectLst/>
                <a:latin typeface="Georgia Regular" charset="0"/>
                <a:ea typeface="+mn-ea"/>
                <a:cs typeface="+mn-cs"/>
              </a:rPr>
              <a:t>Home Networking Survival Guide</a:t>
            </a:r>
            <a:r>
              <a:rPr lang="en-US" sz="1600" b="0" i="0" kern="1200">
                <a:solidFill>
                  <a:schemeClr val="tx1"/>
                </a:solidFill>
                <a:effectLst/>
                <a:latin typeface="Georgia Regular" charset="0"/>
                <a:ea typeface="+mn-ea"/>
                <a:cs typeface="+mn-cs"/>
              </a:rPr>
              <a:t> (McGrawHill/Osborne, 2001).</a:t>
            </a:r>
          </a:p>
          <a:p>
            <a:r>
              <a:rPr lang="en-US" sz="1600" b="0" i="0" kern="1200">
                <a:solidFill>
                  <a:schemeClr val="tx1"/>
                </a:solidFill>
                <a:effectLst/>
                <a:latin typeface="Georgia Regular" charset="0"/>
                <a:ea typeface="+mn-ea"/>
                <a:cs typeface="+mn-cs"/>
              </a:rPr>
              <a:t> </a:t>
            </a:r>
          </a:p>
          <a:p>
            <a:r>
              <a:rPr lang="en-US" sz="1600" b="0" i="0" kern="1200">
                <a:solidFill>
                  <a:schemeClr val="tx1"/>
                </a:solidFill>
                <a:effectLst/>
                <a:latin typeface="Georgia Regular" charset="0"/>
                <a:ea typeface="+mn-ea"/>
                <a:cs typeface="+mn-cs"/>
              </a:rPr>
              <a:t>In addition to his editorial work, Strom is also a frequent speaker, panel moderator and instructor at various industry events and trade shows around the world, speaking on a wide range of networking, computer security and Internet communications topics.</a:t>
            </a:r>
          </a:p>
          <a:p>
            <a:r>
              <a:rPr lang="en-US" sz="1600" b="0" i="0" kern="1200">
                <a:solidFill>
                  <a:schemeClr val="tx1"/>
                </a:solidFill>
                <a:effectLst/>
                <a:latin typeface="Georgia Regular" charset="0"/>
                <a:ea typeface="+mn-ea"/>
                <a:cs typeface="+mn-cs"/>
              </a:rPr>
              <a:t> </a:t>
            </a:r>
          </a:p>
          <a:p>
            <a:r>
              <a:rPr lang="en-US" sz="1600" b="0" i="0" kern="1200">
                <a:solidFill>
                  <a:schemeClr val="tx1"/>
                </a:solidFill>
                <a:effectLst/>
                <a:latin typeface="Georgia Regular" charset="0"/>
                <a:ea typeface="+mn-ea"/>
                <a:cs typeface="+mn-cs"/>
              </a:rPr>
              <a:t>He began his career working in varying roles in </a:t>
            </a:r>
            <a:r>
              <a:rPr lang="en-US" sz="1600" b="1" i="0" kern="1200">
                <a:solidFill>
                  <a:schemeClr val="tx1"/>
                </a:solidFill>
                <a:effectLst/>
                <a:latin typeface="Georgia Regular" charset="0"/>
                <a:ea typeface="+mn-ea"/>
                <a:cs typeface="+mn-cs"/>
              </a:rPr>
              <a:t>end-user computing in the IT industry</a:t>
            </a:r>
            <a:r>
              <a:rPr lang="en-US" sz="1600" b="0" i="0" kern="1200">
                <a:solidFill>
                  <a:schemeClr val="tx1"/>
                </a:solidFill>
                <a:effectLst/>
                <a:latin typeface="Georgia Regular" charset="0"/>
                <a:ea typeface="+mn-ea"/>
                <a:cs typeface="+mn-cs"/>
              </a:rPr>
              <a:t>. He has a Masters of Science, Operations Research degree from </a:t>
            </a:r>
            <a:r>
              <a:rPr lang="en-US" sz="1600" b="1" i="0" kern="1200">
                <a:solidFill>
                  <a:schemeClr val="tx1"/>
                </a:solidFill>
                <a:effectLst/>
                <a:latin typeface="Georgia Regular" charset="0"/>
                <a:ea typeface="+mn-ea"/>
                <a:cs typeface="+mn-cs"/>
              </a:rPr>
              <a:t>Stanford University</a:t>
            </a:r>
            <a:r>
              <a:rPr lang="en-US" sz="1600" b="0" i="0" kern="1200">
                <a:solidFill>
                  <a:schemeClr val="tx1"/>
                </a:solidFill>
                <a:effectLst/>
                <a:latin typeface="Georgia Regular" charset="0"/>
                <a:ea typeface="+mn-ea"/>
                <a:cs typeface="+mn-cs"/>
              </a:rPr>
              <a:t>, and a BS from </a:t>
            </a:r>
            <a:r>
              <a:rPr lang="en-US" sz="1600" b="1" i="0" kern="1200">
                <a:solidFill>
                  <a:schemeClr val="tx1"/>
                </a:solidFill>
                <a:effectLst/>
                <a:latin typeface="Georgia Regular" charset="0"/>
                <a:ea typeface="+mn-ea"/>
                <a:cs typeface="+mn-cs"/>
              </a:rPr>
              <a:t>Union College</a:t>
            </a:r>
            <a:r>
              <a:rPr lang="en-US" sz="1600" b="0" i="0" kern="1200">
                <a:solidFill>
                  <a:schemeClr val="tx1"/>
                </a:solidFill>
                <a:effectLst/>
                <a:latin typeface="Georgia Regular" charset="0"/>
                <a:ea typeface="+mn-ea"/>
                <a:cs typeface="+mn-cs"/>
              </a:rPr>
              <a:t>. He lives in St. Louis. His website is </a:t>
            </a:r>
            <a:r>
              <a:rPr lang="en-US" sz="1600" b="0" i="0" kern="1200">
                <a:solidFill>
                  <a:schemeClr val="tx1"/>
                </a:solidFill>
                <a:effectLst/>
                <a:latin typeface="Georgia Regular" charset="0"/>
                <a:ea typeface="+mn-ea"/>
                <a:cs typeface="+mn-cs"/>
                <a:hlinkClick r:id="rId3"/>
              </a:rPr>
              <a:t>strom.com</a:t>
            </a:r>
            <a:r>
              <a:rPr lang="en-US" sz="1600" b="0" i="0" kern="1200">
                <a:solidFill>
                  <a:schemeClr val="tx1"/>
                </a:solidFill>
                <a:effectLst/>
                <a:latin typeface="Georgia Regular" charset="0"/>
                <a:ea typeface="+mn-ea"/>
                <a:cs typeface="+mn-cs"/>
              </a:rPr>
              <a:t> and can be found @dstrom on Twitter.</a:t>
            </a:r>
          </a:p>
        </p:txBody>
      </p:sp>
      <p:sp>
        <p:nvSpPr>
          <p:cNvPr id="4" name="Slide Number Placeholder 3"/>
          <p:cNvSpPr>
            <a:spLocks noGrp="1"/>
          </p:cNvSpPr>
          <p:nvPr>
            <p:ph type="sldNum" sz="quarter" idx="5"/>
          </p:nvPr>
        </p:nvSpPr>
        <p:spPr/>
        <p:txBody>
          <a:bodyPr/>
          <a:lstStyle/>
          <a:p>
            <a:fld id="{0F1FF2CD-A43C-F744-9604-C6A1521C41A9}" type="slidenum">
              <a:rPr lang="en-US" smtClean="0"/>
              <a:pPr/>
              <a:t>3</a:t>
            </a:fld>
            <a:endParaRPr lang="en-US"/>
          </a:p>
        </p:txBody>
      </p:sp>
    </p:spTree>
    <p:extLst>
      <p:ext uri="{BB962C8B-B14F-4D97-AF65-F5344CB8AC3E}">
        <p14:creationId xmlns:p14="http://schemas.microsoft.com/office/powerpoint/2010/main" val="667327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1FF2CD-A43C-F744-9604-C6A1521C41A9}" type="slidenum">
              <a:rPr lang="en-US" smtClean="0"/>
              <a:pPr/>
              <a:t>5</a:t>
            </a:fld>
            <a:endParaRPr lang="en-US"/>
          </a:p>
        </p:txBody>
      </p:sp>
    </p:spTree>
    <p:extLst>
      <p:ext uri="{BB962C8B-B14F-4D97-AF65-F5344CB8AC3E}">
        <p14:creationId xmlns:p14="http://schemas.microsoft.com/office/powerpoint/2010/main" val="3610412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Instacart data warehouse migration</a:t>
            </a:r>
          </a:p>
        </p:txBody>
      </p:sp>
      <p:sp>
        <p:nvSpPr>
          <p:cNvPr id="4" name="Slide Number Placeholder 3"/>
          <p:cNvSpPr>
            <a:spLocks noGrp="1"/>
          </p:cNvSpPr>
          <p:nvPr>
            <p:ph type="sldNum" sz="quarter" idx="5"/>
          </p:nvPr>
        </p:nvSpPr>
        <p:spPr/>
        <p:txBody>
          <a:bodyPr/>
          <a:lstStyle/>
          <a:p>
            <a:fld id="{0F1FF2CD-A43C-F744-9604-C6A1521C41A9}" type="slidenum">
              <a:rPr lang="en-US" smtClean="0"/>
              <a:pPr/>
              <a:t>9</a:t>
            </a:fld>
            <a:endParaRPr lang="en-US"/>
          </a:p>
        </p:txBody>
      </p:sp>
    </p:spTree>
    <p:extLst>
      <p:ext uri="{BB962C8B-B14F-4D97-AF65-F5344CB8AC3E}">
        <p14:creationId xmlns:p14="http://schemas.microsoft.com/office/powerpoint/2010/main" val="1743895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from Intelliwave Technologies -- </a:t>
            </a:r>
            <a:r>
              <a:rPr lang="en-US">
                <a:hlinkClick r:id="rId3"/>
              </a:rPr>
              <a:t>https://www.intelliwavetechnologies.com/the-myth-of-the-single-source-of-truth-in-construction-projects/</a:t>
            </a:r>
            <a:endParaRPr lang="en-US"/>
          </a:p>
          <a:p>
            <a:r>
              <a:rPr lang="en-US" b="0" i="0">
                <a:solidFill>
                  <a:srgbClr val="676767"/>
                </a:solidFill>
                <a:effectLst/>
                <a:latin typeface="Open Sans"/>
              </a:rPr>
              <a:t>The problem is that the execution of a SSOT is difficult to achieve because of the complex information systems landscape, large number of stakeholders and fundamental technical challenges, where implementing a SSOT could actually result in hurting a project rather than helping.</a:t>
            </a:r>
            <a:endParaRPr lang="en-US"/>
          </a:p>
        </p:txBody>
      </p:sp>
      <p:sp>
        <p:nvSpPr>
          <p:cNvPr id="4" name="Slide Number Placeholder 3"/>
          <p:cNvSpPr>
            <a:spLocks noGrp="1"/>
          </p:cNvSpPr>
          <p:nvPr>
            <p:ph type="sldNum" sz="quarter" idx="5"/>
          </p:nvPr>
        </p:nvSpPr>
        <p:spPr/>
        <p:txBody>
          <a:bodyPr/>
          <a:lstStyle/>
          <a:p>
            <a:fld id="{0F1FF2CD-A43C-F744-9604-C6A1521C41A9}" type="slidenum">
              <a:rPr lang="en-US" smtClean="0"/>
              <a:pPr/>
              <a:t>15</a:t>
            </a:fld>
            <a:endParaRPr lang="en-US"/>
          </a:p>
        </p:txBody>
      </p:sp>
    </p:spTree>
    <p:extLst>
      <p:ext uri="{BB962C8B-B14F-4D97-AF65-F5344CB8AC3E}">
        <p14:creationId xmlns:p14="http://schemas.microsoft.com/office/powerpoint/2010/main" val="3442617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a:solidFill>
                  <a:srgbClr val="000000"/>
                </a:solidFill>
                <a:effectLst/>
                <a:latin typeface="Georgia" panose="02040502050405020303" pitchFamily="18" charset="0"/>
                <a:ea typeface="Georgia" panose="02040502050405020303" pitchFamily="18" charset="0"/>
                <a:cs typeface="Calibri" panose="020F0502020204030204" pitchFamily="34" charset="0"/>
              </a:rPr>
              <a:t>. It is like a hotel concierge who can anticipate a guest’s preferences before they even check into the property. </a:t>
            </a:r>
            <a:endParaRPr lang="en-US" sz="16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0F1FF2CD-A43C-F744-9604-C6A1521C41A9}" type="slidenum">
              <a:rPr lang="en-US" smtClean="0"/>
              <a:pPr/>
              <a:t>18</a:t>
            </a:fld>
            <a:endParaRPr lang="en-US"/>
          </a:p>
        </p:txBody>
      </p:sp>
    </p:spTree>
    <p:extLst>
      <p:ext uri="{BB962C8B-B14F-4D97-AF65-F5344CB8AC3E}">
        <p14:creationId xmlns:p14="http://schemas.microsoft.com/office/powerpoint/2010/main" val="1453539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1FF2CD-A43C-F744-9604-C6A1521C41A9}" type="slidenum">
              <a:rPr lang="en-US" smtClean="0"/>
              <a:pPr/>
              <a:t>20</a:t>
            </a:fld>
            <a:endParaRPr lang="en-US"/>
          </a:p>
        </p:txBody>
      </p:sp>
    </p:spTree>
    <p:extLst>
      <p:ext uri="{BB962C8B-B14F-4D97-AF65-F5344CB8AC3E}">
        <p14:creationId xmlns:p14="http://schemas.microsoft.com/office/powerpoint/2010/main" val="2896181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92f1d41057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92f1d41057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Slide 23: </a:t>
            </a:r>
            <a:endParaRPr/>
          </a:p>
          <a:p>
            <a:pPr marL="0" lvl="0" indent="0" algn="l" rtl="0">
              <a:spcBef>
                <a:spcPts val="0"/>
              </a:spcBef>
              <a:spcAft>
                <a:spcPts val="0"/>
              </a:spcAft>
              <a:buNone/>
            </a:pPr>
            <a:r>
              <a:rPr lang="en"/>
              <a:t>Links: </a:t>
            </a:r>
            <a:endParaRPr/>
          </a:p>
          <a:p>
            <a:pPr marL="0" lvl="0" indent="0" algn="l" rtl="0">
              <a:spcBef>
                <a:spcPts val="0"/>
              </a:spcBef>
              <a:spcAft>
                <a:spcPts val="0"/>
              </a:spcAft>
              <a:buNone/>
            </a:pPr>
            <a:r>
              <a:rPr lang="en" u="sng">
                <a:solidFill>
                  <a:schemeClr val="hlink"/>
                </a:solidFill>
                <a:hlinkClick r:id="rId3"/>
              </a:rPr>
              <a:t>https://www.snowflake.com/resource/the-little-book-of-big-success-with-snowflake-technology/</a:t>
            </a:r>
            <a:endParaRPr/>
          </a:p>
          <a:p>
            <a:pPr marL="0" lvl="0" indent="0" algn="l" rtl="0">
              <a:spcBef>
                <a:spcPts val="0"/>
              </a:spcBef>
              <a:spcAft>
                <a:spcPts val="0"/>
              </a:spcAft>
              <a:buNone/>
            </a:pPr>
            <a:r>
              <a:rPr lang="en" u="sng">
                <a:solidFill>
                  <a:schemeClr val="hlink"/>
                </a:solidFill>
                <a:hlinkClick r:id="rId4"/>
              </a:rPr>
              <a:t>http://www.snowflake.com/data-analytics-for-technology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1634734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1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2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CE4DA0-0533-1B4C-9A66-49A5AE64FA92}"/>
              </a:ext>
            </a:extLst>
          </p:cNvPr>
          <p:cNvPicPr>
            <a:picLocks noChangeAspect="1"/>
          </p:cNvPicPr>
          <p:nvPr userDrawn="1"/>
        </p:nvPicPr>
        <p:blipFill>
          <a:blip r:embed="rId2"/>
          <a:stretch>
            <a:fillRect/>
          </a:stretch>
        </p:blipFill>
        <p:spPr>
          <a:xfrm>
            <a:off x="-10886" y="0"/>
            <a:ext cx="12213772" cy="6858801"/>
          </a:xfrm>
          <a:prstGeom prst="rect">
            <a:avLst/>
          </a:prstGeom>
        </p:spPr>
      </p:pic>
      <p:pic>
        <p:nvPicPr>
          <p:cNvPr id="5" name="Picture 4">
            <a:extLst>
              <a:ext uri="{FF2B5EF4-FFF2-40B4-BE49-F238E27FC236}">
                <a16:creationId xmlns:a16="http://schemas.microsoft.com/office/drawing/2014/main" id="{BE82D470-3F76-F24E-A9EA-E38FB50E8B6F}"/>
              </a:ext>
            </a:extLst>
          </p:cNvPr>
          <p:cNvPicPr>
            <a:picLocks noChangeAspect="1"/>
          </p:cNvPicPr>
          <p:nvPr userDrawn="1"/>
        </p:nvPicPr>
        <p:blipFill>
          <a:blip r:embed="rId3">
            <a:lum bright="100000" contrast="-70000"/>
            <a:extLst>
              <a:ext uri="{28A0092B-C50C-407E-A947-70E740481C1C}">
                <a14:useLocalDpi xmlns:a14="http://schemas.microsoft.com/office/drawing/2010/main" val="0"/>
              </a:ext>
            </a:extLst>
          </a:blip>
          <a:stretch>
            <a:fillRect/>
          </a:stretch>
        </p:blipFill>
        <p:spPr>
          <a:xfrm>
            <a:off x="8292039" y="431800"/>
            <a:ext cx="2133801" cy="535609"/>
          </a:xfrm>
          <a:prstGeom prst="rect">
            <a:avLst/>
          </a:prstGeom>
        </p:spPr>
      </p:pic>
      <p:sp>
        <p:nvSpPr>
          <p:cNvPr id="6" name="TextBox 5">
            <a:extLst>
              <a:ext uri="{FF2B5EF4-FFF2-40B4-BE49-F238E27FC236}">
                <a16:creationId xmlns:a16="http://schemas.microsoft.com/office/drawing/2014/main" id="{AB97AEBC-2BA9-EB4B-AB3C-A24779893422}"/>
              </a:ext>
            </a:extLst>
          </p:cNvPr>
          <p:cNvSpPr txBox="1"/>
          <p:nvPr userDrawn="1"/>
        </p:nvSpPr>
        <p:spPr>
          <a:xfrm>
            <a:off x="8834519" y="6553075"/>
            <a:ext cx="2375650" cy="164212"/>
          </a:xfrm>
          <a:prstGeom prst="rect">
            <a:avLst/>
          </a:prstGeom>
          <a:noFill/>
        </p:spPr>
        <p:txBody>
          <a:bodyPr wrap="none" lIns="0" tIns="0" rIns="0" bIns="0" rtlCol="0">
            <a:spAutoFit/>
          </a:bodyPr>
          <a:lstStyle/>
          <a:p>
            <a:pPr algn="r"/>
            <a:r>
              <a:rPr lang="en-US" sz="1067" spc="150" baseline="0">
                <a:solidFill>
                  <a:schemeClr val="bg1"/>
                </a:solidFill>
                <a:latin typeface="Arial" panose="020B0604020202020204" pitchFamily="34" charset="0"/>
                <a:cs typeface="Arial" panose="020B0604020202020204" pitchFamily="34" charset="0"/>
              </a:rPr>
              <a:t>IDG COMMUNICATIONS, INC.</a:t>
            </a:r>
          </a:p>
        </p:txBody>
      </p:sp>
      <p:sp>
        <p:nvSpPr>
          <p:cNvPr id="8" name="Text Placeholder 7">
            <a:extLst>
              <a:ext uri="{FF2B5EF4-FFF2-40B4-BE49-F238E27FC236}">
                <a16:creationId xmlns:a16="http://schemas.microsoft.com/office/drawing/2014/main" id="{75293968-B953-A241-8914-BCFEAE80B037}"/>
              </a:ext>
            </a:extLst>
          </p:cNvPr>
          <p:cNvSpPr>
            <a:spLocks noGrp="1"/>
          </p:cNvSpPr>
          <p:nvPr>
            <p:ph type="body" sz="quarter" idx="10" hasCustomPrompt="1"/>
          </p:nvPr>
        </p:nvSpPr>
        <p:spPr>
          <a:xfrm>
            <a:off x="459972" y="3892981"/>
            <a:ext cx="11135680" cy="928296"/>
          </a:xfrm>
          <a:prstGeom prst="rect">
            <a:avLst/>
          </a:prstGeom>
        </p:spPr>
        <p:txBody>
          <a:bodyPr>
            <a:noAutofit/>
          </a:bodyPr>
          <a:lstStyle>
            <a:lvl1pPr marL="0" indent="0">
              <a:buNone/>
              <a:defRPr sz="6000" b="0" i="0">
                <a:solidFill>
                  <a:schemeClr val="bg1"/>
                </a:solidFill>
                <a:latin typeface="Georgia" panose="02040502050405020303" pitchFamily="18" charset="0"/>
                <a:cs typeface="Arial Black" panose="020B0604020202020204" pitchFamily="34" charset="0"/>
              </a:defRPr>
            </a:lvl1pPr>
          </a:lstStyle>
          <a:p>
            <a:pPr lvl="0"/>
            <a:r>
              <a:rPr lang="en-US"/>
              <a:t>Title Goes Here</a:t>
            </a:r>
          </a:p>
        </p:txBody>
      </p:sp>
      <p:sp>
        <p:nvSpPr>
          <p:cNvPr id="10" name="Text Placeholder 9">
            <a:extLst>
              <a:ext uri="{FF2B5EF4-FFF2-40B4-BE49-F238E27FC236}">
                <a16:creationId xmlns:a16="http://schemas.microsoft.com/office/drawing/2014/main" id="{9972CFEC-00EE-994A-A99E-8F2F3F158425}"/>
              </a:ext>
            </a:extLst>
          </p:cNvPr>
          <p:cNvSpPr>
            <a:spLocks noGrp="1"/>
          </p:cNvSpPr>
          <p:nvPr>
            <p:ph type="body" sz="quarter" idx="11" hasCustomPrompt="1"/>
          </p:nvPr>
        </p:nvSpPr>
        <p:spPr>
          <a:xfrm>
            <a:off x="459972" y="4903580"/>
            <a:ext cx="11132905" cy="490053"/>
          </a:xfrm>
          <a:prstGeom prst="rect">
            <a:avLst/>
          </a:prstGeom>
        </p:spPr>
        <p:txBody>
          <a:bodyPr>
            <a:noAutofit/>
          </a:bodyPr>
          <a:lstStyle>
            <a:lvl1pPr marL="0" indent="0">
              <a:buNone/>
              <a:defRPr sz="2800" b="0" i="1">
                <a:solidFill>
                  <a:schemeClr val="accent2">
                    <a:lumMod val="40000"/>
                    <a:lumOff val="60000"/>
                  </a:schemeClr>
                </a:solidFill>
                <a:latin typeface="Georgia" panose="02040502050405020303" pitchFamily="18" charset="0"/>
              </a:defRPr>
            </a:lvl1pPr>
          </a:lstStyle>
          <a:p>
            <a:pPr lvl="0"/>
            <a:r>
              <a:rPr lang="en-US"/>
              <a:t>Presenter Name Here</a:t>
            </a:r>
          </a:p>
        </p:txBody>
      </p:sp>
      <p:sp>
        <p:nvSpPr>
          <p:cNvPr id="11" name="Text Placeholder 7">
            <a:extLst>
              <a:ext uri="{FF2B5EF4-FFF2-40B4-BE49-F238E27FC236}">
                <a16:creationId xmlns:a16="http://schemas.microsoft.com/office/drawing/2014/main" id="{05F6E652-E0F8-0240-95ED-F8DF88F21540}"/>
              </a:ext>
            </a:extLst>
          </p:cNvPr>
          <p:cNvSpPr>
            <a:spLocks noGrp="1"/>
          </p:cNvSpPr>
          <p:nvPr>
            <p:ph type="body" sz="quarter" idx="12" hasCustomPrompt="1"/>
          </p:nvPr>
        </p:nvSpPr>
        <p:spPr>
          <a:xfrm>
            <a:off x="457199" y="3467451"/>
            <a:ext cx="11135679" cy="387329"/>
          </a:xfrm>
          <a:prstGeom prst="rect">
            <a:avLst/>
          </a:prstGeom>
        </p:spPr>
        <p:txBody>
          <a:bodyPr>
            <a:noAutofit/>
          </a:bodyPr>
          <a:lstStyle>
            <a:lvl1pPr marL="0" indent="0">
              <a:buNone/>
              <a:defRPr sz="2400" b="1" i="0" spc="0">
                <a:solidFill>
                  <a:schemeClr val="accent2">
                    <a:lumMod val="60000"/>
                    <a:lumOff val="40000"/>
                  </a:schemeClr>
                </a:solidFill>
                <a:latin typeface="Arial Black" panose="020B0604020202020204" pitchFamily="34" charset="0"/>
                <a:cs typeface="Arial Black" panose="020B0604020202020204" pitchFamily="34" charset="0"/>
              </a:defRPr>
            </a:lvl1pPr>
          </a:lstStyle>
          <a:p>
            <a:pPr lvl="0"/>
            <a:r>
              <a:rPr lang="en-US"/>
              <a:t>20XX</a:t>
            </a:r>
          </a:p>
        </p:txBody>
      </p:sp>
      <p:sp>
        <p:nvSpPr>
          <p:cNvPr id="9" name="TextBox 8">
            <a:extLst>
              <a:ext uri="{FF2B5EF4-FFF2-40B4-BE49-F238E27FC236}">
                <a16:creationId xmlns:a16="http://schemas.microsoft.com/office/drawing/2014/main" id="{DBBE4DC0-29C4-1B43-81EA-09767BE046E5}"/>
              </a:ext>
            </a:extLst>
          </p:cNvPr>
          <p:cNvSpPr txBox="1"/>
          <p:nvPr userDrawn="1"/>
        </p:nvSpPr>
        <p:spPr>
          <a:xfrm>
            <a:off x="10644878" y="422638"/>
            <a:ext cx="1265283" cy="568682"/>
          </a:xfrm>
          <a:prstGeom prst="rect">
            <a:avLst/>
          </a:prstGeom>
          <a:noFill/>
        </p:spPr>
        <p:txBody>
          <a:bodyPr wrap="none" lIns="0" tIns="0" rIns="0" bIns="0" rtlCol="0">
            <a:spAutoFit/>
          </a:bodyPr>
          <a:lstStyle/>
          <a:p>
            <a:pPr algn="l">
              <a:lnSpc>
                <a:spcPts val="2260"/>
              </a:lnSpc>
            </a:pPr>
            <a:r>
              <a:rPr lang="en-US" sz="1800" spc="200" baseline="0">
                <a:solidFill>
                  <a:schemeClr val="bg1"/>
                </a:solidFill>
                <a:latin typeface="Arial" panose="020B0604020202020204" pitchFamily="34" charset="0"/>
                <a:cs typeface="Arial" panose="020B0604020202020204" pitchFamily="34" charset="0"/>
              </a:rPr>
              <a:t>QUALITY</a:t>
            </a:r>
          </a:p>
          <a:p>
            <a:pPr algn="l">
              <a:lnSpc>
                <a:spcPts val="2260"/>
              </a:lnSpc>
            </a:pPr>
            <a:r>
              <a:rPr lang="en-US" sz="1800" spc="200" baseline="0">
                <a:solidFill>
                  <a:schemeClr val="bg1"/>
                </a:solidFill>
                <a:latin typeface="Arial" panose="020B0604020202020204" pitchFamily="34" charset="0"/>
                <a:cs typeface="Arial" panose="020B0604020202020204" pitchFamily="34" charset="0"/>
              </a:rPr>
              <a:t>MATTERS</a:t>
            </a:r>
          </a:p>
        </p:txBody>
      </p:sp>
      <p:pic>
        <p:nvPicPr>
          <p:cNvPr id="3" name="Picture 2">
            <a:extLst>
              <a:ext uri="{FF2B5EF4-FFF2-40B4-BE49-F238E27FC236}">
                <a16:creationId xmlns:a16="http://schemas.microsoft.com/office/drawing/2014/main" id="{1AD340FA-C47E-3349-985C-359E1A85D449}"/>
              </a:ext>
            </a:extLst>
          </p:cNvPr>
          <p:cNvPicPr>
            <a:picLocks noChangeAspect="1"/>
          </p:cNvPicPr>
          <p:nvPr userDrawn="1"/>
        </p:nvPicPr>
        <p:blipFill>
          <a:blip r:embed="rId4"/>
          <a:stretch>
            <a:fillRect/>
          </a:stretch>
        </p:blipFill>
        <p:spPr>
          <a:xfrm>
            <a:off x="-21160" y="178277"/>
            <a:ext cx="2969600" cy="2819400"/>
          </a:xfrm>
          <a:prstGeom prst="rect">
            <a:avLst/>
          </a:prstGeom>
        </p:spPr>
      </p:pic>
      <p:pic>
        <p:nvPicPr>
          <p:cNvPr id="12" name="Picture 11">
            <a:extLst>
              <a:ext uri="{FF2B5EF4-FFF2-40B4-BE49-F238E27FC236}">
                <a16:creationId xmlns:a16="http://schemas.microsoft.com/office/drawing/2014/main" id="{11FD89B3-10F9-4B44-9B0F-4D57CC88B934}"/>
              </a:ext>
            </a:extLst>
          </p:cNvPr>
          <p:cNvPicPr>
            <a:picLocks noChangeAspect="1"/>
          </p:cNvPicPr>
          <p:nvPr userDrawn="1"/>
        </p:nvPicPr>
        <p:blipFill>
          <a:blip r:embed="rId5"/>
          <a:stretch>
            <a:fillRect/>
          </a:stretch>
        </p:blipFill>
        <p:spPr>
          <a:xfrm>
            <a:off x="10383487" y="5796981"/>
            <a:ext cx="1819399" cy="838200"/>
          </a:xfrm>
          <a:prstGeom prst="rect">
            <a:avLst/>
          </a:prstGeom>
        </p:spPr>
      </p:pic>
    </p:spTree>
    <p:extLst>
      <p:ext uri="{BB962C8B-B14F-4D97-AF65-F5344CB8AC3E}">
        <p14:creationId xmlns:p14="http://schemas.microsoft.com/office/powerpoint/2010/main" val="2976050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idebar_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p>
            <a:fld id="{5FEA2329-038B-B947-AADF-D1E5807E7709}" type="slidenum">
              <a:rPr lang="en-US" smtClean="0"/>
              <a:pPr/>
              <a:t>‹#›</a:t>
            </a:fld>
            <a:endParaRPr lang="en-US"/>
          </a:p>
        </p:txBody>
      </p:sp>
      <p:sp>
        <p:nvSpPr>
          <p:cNvPr id="4" name="Rectangle 3">
            <a:extLst>
              <a:ext uri="{FF2B5EF4-FFF2-40B4-BE49-F238E27FC236}">
                <a16:creationId xmlns:a16="http://schemas.microsoft.com/office/drawing/2014/main" id="{880BB91E-99D3-4A4E-BB3D-47DE44AB7D6F}"/>
              </a:ext>
            </a:extLst>
          </p:cNvPr>
          <p:cNvSpPr/>
          <p:nvPr userDrawn="1"/>
        </p:nvSpPr>
        <p:spPr>
          <a:xfrm>
            <a:off x="0" y="1"/>
            <a:ext cx="4724400" cy="642620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890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debar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C35A-8302-8C47-A187-06EF323B9D7C}"/>
              </a:ext>
            </a:extLst>
          </p:cNvPr>
          <p:cNvSpPr>
            <a:spLocks noGrp="1"/>
          </p:cNvSpPr>
          <p:nvPr>
            <p:ph type="title" hasCustomPrompt="1"/>
          </p:nvPr>
        </p:nvSpPr>
        <p:spPr>
          <a:xfrm>
            <a:off x="457201" y="431802"/>
            <a:ext cx="6800126" cy="1339125"/>
          </a:xfrm>
        </p:spPr>
        <p:txBody>
          <a:bodyPr/>
          <a:lstStyle/>
          <a:p>
            <a:r>
              <a:rPr lang="en-US"/>
              <a:t>Click to edit Master title style here</a:t>
            </a:r>
          </a:p>
        </p:txBody>
      </p:sp>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p>
            <a:fld id="{5FEA2329-038B-B947-AADF-D1E5807E7709}" type="slidenum">
              <a:rPr lang="en-US" smtClean="0"/>
              <a:pPr/>
              <a:t>‹#›</a:t>
            </a:fld>
            <a:endParaRPr lang="en-US"/>
          </a:p>
        </p:txBody>
      </p:sp>
      <p:sp>
        <p:nvSpPr>
          <p:cNvPr id="4" name="Rectangle 3">
            <a:extLst>
              <a:ext uri="{FF2B5EF4-FFF2-40B4-BE49-F238E27FC236}">
                <a16:creationId xmlns:a16="http://schemas.microsoft.com/office/drawing/2014/main" id="{880BB91E-99D3-4A4E-BB3D-47DE44AB7D6F}"/>
              </a:ext>
            </a:extLst>
          </p:cNvPr>
          <p:cNvSpPr/>
          <p:nvPr userDrawn="1"/>
        </p:nvSpPr>
        <p:spPr>
          <a:xfrm>
            <a:off x="8310622" y="1"/>
            <a:ext cx="3881377" cy="6426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D35E94E-DA82-8E49-9AFA-344F44A00183}"/>
              </a:ext>
            </a:extLst>
          </p:cNvPr>
          <p:cNvSpPr>
            <a:spLocks noGrp="1"/>
          </p:cNvSpPr>
          <p:nvPr>
            <p:ph type="body" sz="quarter" idx="14" hasCustomPrompt="1"/>
          </p:nvPr>
        </p:nvSpPr>
        <p:spPr>
          <a:xfrm>
            <a:off x="8704162" y="1261635"/>
            <a:ext cx="3076509" cy="1053297"/>
          </a:xfrm>
          <a:prstGeom prst="rect">
            <a:avLst/>
          </a:prstGeom>
        </p:spPr>
        <p:txBody>
          <a:bodyPr/>
          <a:lstStyle>
            <a:lvl1pPr marL="274320" indent="-274320">
              <a:defRPr sz="2000">
                <a:solidFill>
                  <a:schemeClr val="bg1"/>
                </a:solidFill>
                <a:latin typeface="Georgia" panose="02040502050405020303" pitchFamily="18" charset="0"/>
                <a:cs typeface="Arial" panose="020B0604020202020204" pitchFamily="34" charset="0"/>
              </a:defRPr>
            </a:lvl1pPr>
          </a:lstStyle>
          <a:p>
            <a:pPr lvl="0"/>
            <a:r>
              <a:rPr lang="en-US"/>
              <a:t>Sidebar text here</a:t>
            </a:r>
          </a:p>
          <a:p>
            <a:pPr lvl="0"/>
            <a:r>
              <a:rPr lang="en-US"/>
              <a:t>Sidebar text here</a:t>
            </a:r>
          </a:p>
          <a:p>
            <a:pPr lvl="0"/>
            <a:r>
              <a:rPr lang="en-US"/>
              <a:t>Sidebar text here</a:t>
            </a:r>
          </a:p>
        </p:txBody>
      </p:sp>
      <p:sp>
        <p:nvSpPr>
          <p:cNvPr id="9" name="Text Placeholder 8">
            <a:extLst>
              <a:ext uri="{FF2B5EF4-FFF2-40B4-BE49-F238E27FC236}">
                <a16:creationId xmlns:a16="http://schemas.microsoft.com/office/drawing/2014/main" id="{4EBA96A5-8C58-DC40-A72F-CE8923D38EAA}"/>
              </a:ext>
            </a:extLst>
          </p:cNvPr>
          <p:cNvSpPr>
            <a:spLocks noGrp="1"/>
          </p:cNvSpPr>
          <p:nvPr>
            <p:ph type="body" sz="quarter" idx="15" hasCustomPrompt="1"/>
          </p:nvPr>
        </p:nvSpPr>
        <p:spPr>
          <a:xfrm>
            <a:off x="8704162" y="3562713"/>
            <a:ext cx="3076507" cy="2555111"/>
          </a:xfrm>
          <a:prstGeom prst="rect">
            <a:avLst/>
          </a:prstGeom>
        </p:spPr>
        <p:txBody>
          <a:bodyPr/>
          <a:lstStyle>
            <a:lvl1pPr marL="0" marR="0" indent="0" algn="l" defTabSz="609585" rtl="0" eaLnBrk="1" fontAlgn="auto" latinLnBrk="0" hangingPunct="1">
              <a:lnSpc>
                <a:spcPct val="100000"/>
              </a:lnSpc>
              <a:spcBef>
                <a:spcPct val="20000"/>
              </a:spcBef>
              <a:spcAft>
                <a:spcPts val="0"/>
              </a:spcAft>
              <a:buClr>
                <a:schemeClr val="accent2"/>
              </a:buClr>
              <a:buSzTx/>
              <a:buFontTx/>
              <a:buNone/>
              <a:tabLst/>
              <a:defRPr sz="1600">
                <a:solidFill>
                  <a:schemeClr val="bg1"/>
                </a:solidFill>
                <a:latin typeface="Georgia" panose="02040502050405020303" pitchFamily="18" charset="0"/>
                <a:cs typeface="Arial" panose="020B0604020202020204" pitchFamily="34" charset="0"/>
              </a:defRPr>
            </a:lvl1pPr>
          </a:lstStyle>
          <a:p>
            <a:pPr marL="0" marR="0" lvl="0" indent="0" algn="l" defTabSz="609585" rtl="0" eaLnBrk="1" fontAlgn="auto" latinLnBrk="0" hangingPunct="1">
              <a:lnSpc>
                <a:spcPct val="100000"/>
              </a:lnSpc>
              <a:spcBef>
                <a:spcPct val="20000"/>
              </a:spcBef>
              <a:spcAft>
                <a:spcPts val="0"/>
              </a:spcAft>
              <a:buClr>
                <a:schemeClr val="accent2"/>
              </a:buClr>
              <a:buSzTx/>
              <a:buFontTx/>
              <a:buNone/>
              <a:tabLst/>
              <a:defRPr/>
            </a:pPr>
            <a:r>
              <a:rPr lang="en-US"/>
              <a:t>Sidebar paragraph text here. Sidebar paragraph text here. Sidebar paragraph text here. Sidebar paragraph text here. Sidebar paragraph text here. Sidebar paragraph text here. Sidebar paragraph text here. Sidebar paragraph text here. Sidebar paragraph text here. Sidebar paragraph text here.</a:t>
            </a:r>
          </a:p>
        </p:txBody>
      </p:sp>
      <p:sp>
        <p:nvSpPr>
          <p:cNvPr id="11" name="Text Placeholder 10">
            <a:extLst>
              <a:ext uri="{FF2B5EF4-FFF2-40B4-BE49-F238E27FC236}">
                <a16:creationId xmlns:a16="http://schemas.microsoft.com/office/drawing/2014/main" id="{D678E81B-60DE-5640-B88E-CA6BED49EA2A}"/>
              </a:ext>
            </a:extLst>
          </p:cNvPr>
          <p:cNvSpPr>
            <a:spLocks noGrp="1"/>
          </p:cNvSpPr>
          <p:nvPr>
            <p:ph type="body" sz="quarter" idx="16" hasCustomPrompt="1"/>
          </p:nvPr>
        </p:nvSpPr>
        <p:spPr>
          <a:xfrm>
            <a:off x="8704162" y="440333"/>
            <a:ext cx="3076507" cy="427964"/>
          </a:xfrm>
          <a:prstGeom prst="rect">
            <a:avLst/>
          </a:prstGeom>
        </p:spPr>
        <p:txBody>
          <a:bodyPr/>
          <a:lstStyle>
            <a:lvl1pPr marL="0" indent="0">
              <a:buFontTx/>
              <a:buNone/>
              <a:defRPr sz="2400" b="1" i="1">
                <a:solidFill>
                  <a:schemeClr val="accent2"/>
                </a:solidFill>
                <a:latin typeface="Georgia" panose="02040502050405020303" pitchFamily="18" charset="0"/>
                <a:cs typeface="Arial" panose="020B0604020202020204" pitchFamily="34" charset="0"/>
              </a:defRPr>
            </a:lvl1pPr>
          </a:lstStyle>
          <a:p>
            <a:pPr lvl="0"/>
            <a:r>
              <a:rPr lang="en-US"/>
              <a:t>Headline Here</a:t>
            </a:r>
          </a:p>
        </p:txBody>
      </p:sp>
      <p:sp>
        <p:nvSpPr>
          <p:cNvPr id="10" name="Text Placeholder 8">
            <a:extLst>
              <a:ext uri="{FF2B5EF4-FFF2-40B4-BE49-F238E27FC236}">
                <a16:creationId xmlns:a16="http://schemas.microsoft.com/office/drawing/2014/main" id="{E817E523-268F-2841-84D3-624FDF9E50F2}"/>
              </a:ext>
            </a:extLst>
          </p:cNvPr>
          <p:cNvSpPr>
            <a:spLocks noGrp="1"/>
          </p:cNvSpPr>
          <p:nvPr>
            <p:ph type="body" sz="quarter" idx="17" hasCustomPrompt="1"/>
          </p:nvPr>
        </p:nvSpPr>
        <p:spPr>
          <a:xfrm>
            <a:off x="8310622" y="2506524"/>
            <a:ext cx="3881380" cy="861107"/>
          </a:xfrm>
          <a:prstGeom prst="rect">
            <a:avLst/>
          </a:prstGeom>
          <a:solidFill>
            <a:schemeClr val="tx1">
              <a:lumMod val="75000"/>
              <a:lumOff val="25000"/>
            </a:schemeClr>
          </a:solidFill>
        </p:spPr>
        <p:txBody>
          <a:bodyPr lIns="365760" tIns="0" rIns="274320" bIns="0" anchor="ctr" anchorCtr="0"/>
          <a:lstStyle>
            <a:lvl1pPr marL="0" marR="0" indent="0" algn="l" defTabSz="609585" rtl="0" eaLnBrk="1" fontAlgn="auto" latinLnBrk="0" hangingPunct="1">
              <a:lnSpc>
                <a:spcPct val="100000"/>
              </a:lnSpc>
              <a:spcBef>
                <a:spcPct val="20000"/>
              </a:spcBef>
              <a:spcAft>
                <a:spcPts val="0"/>
              </a:spcAft>
              <a:buClr>
                <a:schemeClr val="accent2"/>
              </a:buClr>
              <a:buSzTx/>
              <a:buFontTx/>
              <a:buNone/>
              <a:tabLst/>
              <a:defRPr sz="1600" b="1">
                <a:solidFill>
                  <a:schemeClr val="bg1"/>
                </a:solidFill>
                <a:latin typeface="Georgia" panose="02040502050405020303" pitchFamily="18" charset="0"/>
                <a:cs typeface="Arial" panose="020B0604020202020204" pitchFamily="34" charset="0"/>
              </a:defRPr>
            </a:lvl1pPr>
          </a:lstStyle>
          <a:p>
            <a:pPr marL="0" marR="0" lvl="0" indent="0" algn="l" defTabSz="609585" rtl="0" eaLnBrk="1" fontAlgn="auto" latinLnBrk="0" hangingPunct="1">
              <a:lnSpc>
                <a:spcPct val="100000"/>
              </a:lnSpc>
              <a:spcBef>
                <a:spcPct val="20000"/>
              </a:spcBef>
              <a:spcAft>
                <a:spcPts val="0"/>
              </a:spcAft>
              <a:buClr>
                <a:schemeClr val="accent2"/>
              </a:buClr>
              <a:buSzTx/>
              <a:buFontTx/>
              <a:buNone/>
              <a:tabLst/>
              <a:defRPr/>
            </a:pPr>
            <a:r>
              <a:rPr lang="en-US"/>
              <a:t>Sidebar callout text here. Sidebar callout text here.</a:t>
            </a:r>
          </a:p>
        </p:txBody>
      </p:sp>
      <p:sp>
        <p:nvSpPr>
          <p:cNvPr id="12" name="Content Placeholder 6">
            <a:extLst>
              <a:ext uri="{FF2B5EF4-FFF2-40B4-BE49-F238E27FC236}">
                <a16:creationId xmlns:a16="http://schemas.microsoft.com/office/drawing/2014/main" id="{B8570A10-9091-0442-A4DD-1CAA4C201F97}"/>
              </a:ext>
            </a:extLst>
          </p:cNvPr>
          <p:cNvSpPr>
            <a:spLocks noGrp="1"/>
          </p:cNvSpPr>
          <p:nvPr>
            <p:ph sz="quarter" idx="13"/>
          </p:nvPr>
        </p:nvSpPr>
        <p:spPr>
          <a:xfrm>
            <a:off x="457201" y="2014196"/>
            <a:ext cx="6800126" cy="4121151"/>
          </a:xfrm>
          <a:prstGeom prst="rect">
            <a:avLst/>
          </a:prstGeo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7079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Sidebar_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p>
            <a:fld id="{5FEA2329-038B-B947-AADF-D1E5807E7709}" type="slidenum">
              <a:rPr lang="en-US" smtClean="0"/>
              <a:pPr/>
              <a:t>‹#›</a:t>
            </a:fld>
            <a:endParaRPr lang="en-US"/>
          </a:p>
        </p:txBody>
      </p:sp>
      <p:sp>
        <p:nvSpPr>
          <p:cNvPr id="4" name="Rectangle 3">
            <a:extLst>
              <a:ext uri="{FF2B5EF4-FFF2-40B4-BE49-F238E27FC236}">
                <a16:creationId xmlns:a16="http://schemas.microsoft.com/office/drawing/2014/main" id="{880BB91E-99D3-4A4E-BB3D-47DE44AB7D6F}"/>
              </a:ext>
            </a:extLst>
          </p:cNvPr>
          <p:cNvSpPr/>
          <p:nvPr userDrawn="1"/>
        </p:nvSpPr>
        <p:spPr>
          <a:xfrm>
            <a:off x="8310622" y="1"/>
            <a:ext cx="3881377" cy="6426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8">
            <a:extLst>
              <a:ext uri="{FF2B5EF4-FFF2-40B4-BE49-F238E27FC236}">
                <a16:creationId xmlns:a16="http://schemas.microsoft.com/office/drawing/2014/main" id="{E817E523-268F-2841-84D3-624FDF9E50F2}"/>
              </a:ext>
            </a:extLst>
          </p:cNvPr>
          <p:cNvSpPr>
            <a:spLocks noGrp="1"/>
          </p:cNvSpPr>
          <p:nvPr>
            <p:ph type="body" sz="quarter" idx="17"/>
          </p:nvPr>
        </p:nvSpPr>
        <p:spPr>
          <a:xfrm>
            <a:off x="8310622" y="2506524"/>
            <a:ext cx="3881380" cy="861107"/>
          </a:xfrm>
          <a:prstGeom prst="rect">
            <a:avLst/>
          </a:prstGeom>
          <a:solidFill>
            <a:schemeClr val="tx1">
              <a:lumMod val="75000"/>
              <a:lumOff val="25000"/>
            </a:schemeClr>
          </a:solidFill>
        </p:spPr>
        <p:txBody>
          <a:bodyPr lIns="365760" tIns="0" rIns="274320" bIns="0" anchor="ctr" anchorCtr="0"/>
          <a:lstStyle>
            <a:lvl1pPr marL="0" marR="0" indent="0" algn="l" defTabSz="609585" rtl="0" eaLnBrk="1" fontAlgn="auto" latinLnBrk="0" hangingPunct="1">
              <a:lnSpc>
                <a:spcPct val="100000"/>
              </a:lnSpc>
              <a:spcBef>
                <a:spcPct val="20000"/>
              </a:spcBef>
              <a:spcAft>
                <a:spcPts val="0"/>
              </a:spcAft>
              <a:buClr>
                <a:schemeClr val="accent2"/>
              </a:buClr>
              <a:buSzTx/>
              <a:buFontTx/>
              <a:buNone/>
              <a:tabLst/>
              <a:defRPr sz="1600" b="1">
                <a:solidFill>
                  <a:schemeClr val="bg1"/>
                </a:solidFill>
                <a:latin typeface="Georgia" panose="02040502050405020303" pitchFamily="18" charset="0"/>
                <a:cs typeface="Arial" panose="020B0604020202020204" pitchFamily="34" charset="0"/>
              </a:defRPr>
            </a:lvl1pPr>
          </a:lstStyle>
          <a:p>
            <a:pPr marL="0" marR="0" lvl="0" indent="0" algn="l" defTabSz="609585" rtl="0" eaLnBrk="1" fontAlgn="auto" latinLnBrk="0" hangingPunct="1">
              <a:lnSpc>
                <a:spcPct val="100000"/>
              </a:lnSpc>
              <a:spcBef>
                <a:spcPct val="20000"/>
              </a:spcBef>
              <a:spcAft>
                <a:spcPts val="0"/>
              </a:spcAft>
              <a:buClr>
                <a:schemeClr val="accent2"/>
              </a:buClr>
              <a:buSzTx/>
              <a:buFontTx/>
              <a:buNone/>
              <a:tabLst/>
              <a:defRPr/>
            </a:pPr>
            <a:r>
              <a:rPr lang="en-US"/>
              <a:t>Click to edit Master text styles</a:t>
            </a:r>
          </a:p>
        </p:txBody>
      </p:sp>
    </p:spTree>
    <p:extLst>
      <p:ext uri="{BB962C8B-B14F-4D97-AF65-F5344CB8AC3E}">
        <p14:creationId xmlns:p14="http://schemas.microsoft.com/office/powerpoint/2010/main" val="1786961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idebar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C35A-8302-8C47-A187-06EF323B9D7C}"/>
              </a:ext>
            </a:extLst>
          </p:cNvPr>
          <p:cNvSpPr>
            <a:spLocks noGrp="1"/>
          </p:cNvSpPr>
          <p:nvPr>
            <p:ph type="title" hasCustomPrompt="1"/>
          </p:nvPr>
        </p:nvSpPr>
        <p:spPr>
          <a:xfrm>
            <a:off x="4351868" y="431802"/>
            <a:ext cx="6800126" cy="1339125"/>
          </a:xfrm>
        </p:spPr>
        <p:txBody>
          <a:bodyPr/>
          <a:lstStyle/>
          <a:p>
            <a:r>
              <a:rPr lang="en-US"/>
              <a:t>Click to edit Master title style here</a:t>
            </a:r>
          </a:p>
        </p:txBody>
      </p:sp>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p>
            <a:fld id="{5FEA2329-038B-B947-AADF-D1E5807E7709}" type="slidenum">
              <a:rPr lang="en-US" smtClean="0"/>
              <a:pPr/>
              <a:t>‹#›</a:t>
            </a:fld>
            <a:endParaRPr lang="en-US"/>
          </a:p>
        </p:txBody>
      </p:sp>
      <p:sp>
        <p:nvSpPr>
          <p:cNvPr id="4" name="Rectangle 3">
            <a:extLst>
              <a:ext uri="{FF2B5EF4-FFF2-40B4-BE49-F238E27FC236}">
                <a16:creationId xmlns:a16="http://schemas.microsoft.com/office/drawing/2014/main" id="{880BB91E-99D3-4A4E-BB3D-47DE44AB7D6F}"/>
              </a:ext>
            </a:extLst>
          </p:cNvPr>
          <p:cNvSpPr/>
          <p:nvPr userDrawn="1"/>
        </p:nvSpPr>
        <p:spPr>
          <a:xfrm>
            <a:off x="0" y="1"/>
            <a:ext cx="3881377" cy="6426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D35E94E-DA82-8E49-9AFA-344F44A00183}"/>
              </a:ext>
            </a:extLst>
          </p:cNvPr>
          <p:cNvSpPr>
            <a:spLocks noGrp="1"/>
          </p:cNvSpPr>
          <p:nvPr>
            <p:ph type="body" sz="quarter" idx="14" hasCustomPrompt="1"/>
          </p:nvPr>
        </p:nvSpPr>
        <p:spPr>
          <a:xfrm>
            <a:off x="393540" y="1261635"/>
            <a:ext cx="3076509" cy="1053297"/>
          </a:xfrm>
          <a:prstGeom prst="rect">
            <a:avLst/>
          </a:prstGeom>
        </p:spPr>
        <p:txBody>
          <a:bodyPr/>
          <a:lstStyle>
            <a:lvl1pPr marL="274320" indent="-274320">
              <a:defRPr sz="2000">
                <a:solidFill>
                  <a:schemeClr val="bg1"/>
                </a:solidFill>
                <a:latin typeface="Georgia" panose="02040502050405020303" pitchFamily="18" charset="0"/>
                <a:cs typeface="Arial" panose="020B0604020202020204" pitchFamily="34" charset="0"/>
              </a:defRPr>
            </a:lvl1pPr>
          </a:lstStyle>
          <a:p>
            <a:pPr lvl="0"/>
            <a:r>
              <a:rPr lang="en-US"/>
              <a:t>Sidebar text here</a:t>
            </a:r>
          </a:p>
          <a:p>
            <a:pPr lvl="0"/>
            <a:r>
              <a:rPr lang="en-US"/>
              <a:t>Sidebar text here</a:t>
            </a:r>
          </a:p>
          <a:p>
            <a:pPr lvl="0"/>
            <a:r>
              <a:rPr lang="en-US"/>
              <a:t>Sidebar text here</a:t>
            </a:r>
          </a:p>
        </p:txBody>
      </p:sp>
      <p:sp>
        <p:nvSpPr>
          <p:cNvPr id="9" name="Text Placeholder 8">
            <a:extLst>
              <a:ext uri="{FF2B5EF4-FFF2-40B4-BE49-F238E27FC236}">
                <a16:creationId xmlns:a16="http://schemas.microsoft.com/office/drawing/2014/main" id="{4EBA96A5-8C58-DC40-A72F-CE8923D38EAA}"/>
              </a:ext>
            </a:extLst>
          </p:cNvPr>
          <p:cNvSpPr>
            <a:spLocks noGrp="1"/>
          </p:cNvSpPr>
          <p:nvPr>
            <p:ph type="body" sz="quarter" idx="15" hasCustomPrompt="1"/>
          </p:nvPr>
        </p:nvSpPr>
        <p:spPr>
          <a:xfrm>
            <a:off x="393540" y="3562713"/>
            <a:ext cx="3076507" cy="2555111"/>
          </a:xfrm>
          <a:prstGeom prst="rect">
            <a:avLst/>
          </a:prstGeom>
        </p:spPr>
        <p:txBody>
          <a:bodyPr/>
          <a:lstStyle>
            <a:lvl1pPr marL="0" marR="0" indent="0" algn="l" defTabSz="609585" rtl="0" eaLnBrk="1" fontAlgn="auto" latinLnBrk="0" hangingPunct="1">
              <a:lnSpc>
                <a:spcPct val="100000"/>
              </a:lnSpc>
              <a:spcBef>
                <a:spcPct val="20000"/>
              </a:spcBef>
              <a:spcAft>
                <a:spcPts val="0"/>
              </a:spcAft>
              <a:buClr>
                <a:schemeClr val="accent2"/>
              </a:buClr>
              <a:buSzTx/>
              <a:buFontTx/>
              <a:buNone/>
              <a:tabLst/>
              <a:defRPr sz="1600">
                <a:solidFill>
                  <a:schemeClr val="bg1"/>
                </a:solidFill>
                <a:latin typeface="Georgia" panose="02040502050405020303" pitchFamily="18" charset="0"/>
                <a:cs typeface="Arial" panose="020B0604020202020204" pitchFamily="34" charset="0"/>
              </a:defRPr>
            </a:lvl1pPr>
          </a:lstStyle>
          <a:p>
            <a:pPr marL="0" marR="0" lvl="0" indent="0" algn="l" defTabSz="609585" rtl="0" eaLnBrk="1" fontAlgn="auto" latinLnBrk="0" hangingPunct="1">
              <a:lnSpc>
                <a:spcPct val="100000"/>
              </a:lnSpc>
              <a:spcBef>
                <a:spcPct val="20000"/>
              </a:spcBef>
              <a:spcAft>
                <a:spcPts val="0"/>
              </a:spcAft>
              <a:buClr>
                <a:schemeClr val="accent2"/>
              </a:buClr>
              <a:buSzTx/>
              <a:buFontTx/>
              <a:buNone/>
              <a:tabLst/>
              <a:defRPr/>
            </a:pPr>
            <a:r>
              <a:rPr lang="en-US"/>
              <a:t>Sidebar paragraph text here. Sidebar paragraph text here. Sidebar paragraph text here. Sidebar paragraph text here. Sidebar paragraph text here. Sidebar paragraph text here. Sidebar paragraph text here. Sidebar paragraph text here. Sidebar paragraph text here. Sidebar paragraph text here.</a:t>
            </a:r>
          </a:p>
        </p:txBody>
      </p:sp>
      <p:sp>
        <p:nvSpPr>
          <p:cNvPr id="11" name="Text Placeholder 10">
            <a:extLst>
              <a:ext uri="{FF2B5EF4-FFF2-40B4-BE49-F238E27FC236}">
                <a16:creationId xmlns:a16="http://schemas.microsoft.com/office/drawing/2014/main" id="{D678E81B-60DE-5640-B88E-CA6BED49EA2A}"/>
              </a:ext>
            </a:extLst>
          </p:cNvPr>
          <p:cNvSpPr>
            <a:spLocks noGrp="1"/>
          </p:cNvSpPr>
          <p:nvPr>
            <p:ph type="body" sz="quarter" idx="16" hasCustomPrompt="1"/>
          </p:nvPr>
        </p:nvSpPr>
        <p:spPr>
          <a:xfrm>
            <a:off x="393540" y="440333"/>
            <a:ext cx="3076507" cy="427964"/>
          </a:xfrm>
          <a:prstGeom prst="rect">
            <a:avLst/>
          </a:prstGeom>
        </p:spPr>
        <p:txBody>
          <a:bodyPr/>
          <a:lstStyle>
            <a:lvl1pPr marL="0" indent="0">
              <a:buFontTx/>
              <a:buNone/>
              <a:defRPr sz="2400" b="1" i="1">
                <a:solidFill>
                  <a:schemeClr val="accent2"/>
                </a:solidFill>
                <a:latin typeface="Georgia" panose="02040502050405020303" pitchFamily="18" charset="0"/>
                <a:cs typeface="Arial" panose="020B0604020202020204" pitchFamily="34" charset="0"/>
              </a:defRPr>
            </a:lvl1pPr>
          </a:lstStyle>
          <a:p>
            <a:pPr lvl="0"/>
            <a:r>
              <a:rPr lang="en-US"/>
              <a:t>Headline Here</a:t>
            </a:r>
          </a:p>
        </p:txBody>
      </p:sp>
      <p:sp>
        <p:nvSpPr>
          <p:cNvPr id="10" name="Text Placeholder 8">
            <a:extLst>
              <a:ext uri="{FF2B5EF4-FFF2-40B4-BE49-F238E27FC236}">
                <a16:creationId xmlns:a16="http://schemas.microsoft.com/office/drawing/2014/main" id="{E817E523-268F-2841-84D3-624FDF9E50F2}"/>
              </a:ext>
            </a:extLst>
          </p:cNvPr>
          <p:cNvSpPr>
            <a:spLocks noGrp="1"/>
          </p:cNvSpPr>
          <p:nvPr>
            <p:ph type="body" sz="quarter" idx="17" hasCustomPrompt="1"/>
          </p:nvPr>
        </p:nvSpPr>
        <p:spPr>
          <a:xfrm>
            <a:off x="0" y="2506524"/>
            <a:ext cx="3881380" cy="861107"/>
          </a:xfrm>
          <a:prstGeom prst="rect">
            <a:avLst/>
          </a:prstGeom>
          <a:solidFill>
            <a:schemeClr val="tx1">
              <a:lumMod val="75000"/>
              <a:lumOff val="25000"/>
            </a:schemeClr>
          </a:solidFill>
        </p:spPr>
        <p:txBody>
          <a:bodyPr lIns="365760" tIns="0" rIns="274320" bIns="0" anchor="ctr" anchorCtr="0"/>
          <a:lstStyle>
            <a:lvl1pPr marL="0" marR="0" indent="0" algn="l" defTabSz="609585" rtl="0" eaLnBrk="1" fontAlgn="auto" latinLnBrk="0" hangingPunct="1">
              <a:lnSpc>
                <a:spcPct val="100000"/>
              </a:lnSpc>
              <a:spcBef>
                <a:spcPct val="20000"/>
              </a:spcBef>
              <a:spcAft>
                <a:spcPts val="0"/>
              </a:spcAft>
              <a:buClr>
                <a:schemeClr val="accent2"/>
              </a:buClr>
              <a:buSzTx/>
              <a:buFontTx/>
              <a:buNone/>
              <a:tabLst/>
              <a:defRPr sz="1600" b="1">
                <a:solidFill>
                  <a:schemeClr val="bg1"/>
                </a:solidFill>
                <a:latin typeface="Georgia" panose="02040502050405020303" pitchFamily="18" charset="0"/>
                <a:cs typeface="Arial" panose="020B0604020202020204" pitchFamily="34" charset="0"/>
              </a:defRPr>
            </a:lvl1pPr>
          </a:lstStyle>
          <a:p>
            <a:pPr marL="0" marR="0" lvl="0" indent="0" algn="l" defTabSz="609585" rtl="0" eaLnBrk="1" fontAlgn="auto" latinLnBrk="0" hangingPunct="1">
              <a:lnSpc>
                <a:spcPct val="100000"/>
              </a:lnSpc>
              <a:spcBef>
                <a:spcPct val="20000"/>
              </a:spcBef>
              <a:spcAft>
                <a:spcPts val="0"/>
              </a:spcAft>
              <a:buClr>
                <a:schemeClr val="accent2"/>
              </a:buClr>
              <a:buSzTx/>
              <a:buFontTx/>
              <a:buNone/>
              <a:tabLst/>
              <a:defRPr/>
            </a:pPr>
            <a:r>
              <a:rPr lang="en-US"/>
              <a:t>Sidebar callout text here. Sidebar callout text here.</a:t>
            </a:r>
          </a:p>
        </p:txBody>
      </p:sp>
      <p:sp>
        <p:nvSpPr>
          <p:cNvPr id="12" name="Content Placeholder 6">
            <a:extLst>
              <a:ext uri="{FF2B5EF4-FFF2-40B4-BE49-F238E27FC236}">
                <a16:creationId xmlns:a16="http://schemas.microsoft.com/office/drawing/2014/main" id="{B8570A10-9091-0442-A4DD-1CAA4C201F97}"/>
              </a:ext>
            </a:extLst>
          </p:cNvPr>
          <p:cNvSpPr>
            <a:spLocks noGrp="1"/>
          </p:cNvSpPr>
          <p:nvPr>
            <p:ph sz="quarter" idx="13"/>
          </p:nvPr>
        </p:nvSpPr>
        <p:spPr>
          <a:xfrm>
            <a:off x="4351868" y="2014196"/>
            <a:ext cx="6800126" cy="4121151"/>
          </a:xfrm>
          <a:prstGeom prst="rect">
            <a:avLst/>
          </a:prstGeo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2541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idebar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C35A-8302-8C47-A187-06EF323B9D7C}"/>
              </a:ext>
            </a:extLst>
          </p:cNvPr>
          <p:cNvSpPr>
            <a:spLocks noGrp="1"/>
          </p:cNvSpPr>
          <p:nvPr>
            <p:ph type="title" hasCustomPrompt="1"/>
          </p:nvPr>
        </p:nvSpPr>
        <p:spPr>
          <a:xfrm>
            <a:off x="5223932" y="431802"/>
            <a:ext cx="5928061" cy="1339125"/>
          </a:xfrm>
        </p:spPr>
        <p:txBody>
          <a:bodyPr/>
          <a:lstStyle/>
          <a:p>
            <a:r>
              <a:rPr lang="en-US"/>
              <a:t>Click to edit Master title style here</a:t>
            </a:r>
          </a:p>
        </p:txBody>
      </p:sp>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p>
            <a:fld id="{5FEA2329-038B-B947-AADF-D1E5807E7709}" type="slidenum">
              <a:rPr lang="en-US" smtClean="0"/>
              <a:pPr/>
              <a:t>‹#›</a:t>
            </a:fld>
            <a:endParaRPr lang="en-US"/>
          </a:p>
        </p:txBody>
      </p:sp>
      <p:sp>
        <p:nvSpPr>
          <p:cNvPr id="4" name="Rectangle 3">
            <a:extLst>
              <a:ext uri="{FF2B5EF4-FFF2-40B4-BE49-F238E27FC236}">
                <a16:creationId xmlns:a16="http://schemas.microsoft.com/office/drawing/2014/main" id="{880BB91E-99D3-4A4E-BB3D-47DE44AB7D6F}"/>
              </a:ext>
            </a:extLst>
          </p:cNvPr>
          <p:cNvSpPr/>
          <p:nvPr userDrawn="1"/>
        </p:nvSpPr>
        <p:spPr>
          <a:xfrm>
            <a:off x="0" y="1"/>
            <a:ext cx="4741333" cy="6426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D35E94E-DA82-8E49-9AFA-344F44A00183}"/>
              </a:ext>
            </a:extLst>
          </p:cNvPr>
          <p:cNvSpPr>
            <a:spLocks noGrp="1"/>
          </p:cNvSpPr>
          <p:nvPr>
            <p:ph type="body" sz="quarter" idx="14" hasCustomPrompt="1"/>
          </p:nvPr>
        </p:nvSpPr>
        <p:spPr>
          <a:xfrm>
            <a:off x="393540" y="1261635"/>
            <a:ext cx="3941393" cy="4873712"/>
          </a:xfrm>
          <a:prstGeom prst="rect">
            <a:avLst/>
          </a:prstGeom>
        </p:spPr>
        <p:txBody>
          <a:bodyPr/>
          <a:lstStyle>
            <a:lvl1pPr marL="274320" indent="-274320">
              <a:defRPr sz="2000">
                <a:solidFill>
                  <a:schemeClr val="bg1"/>
                </a:solidFill>
                <a:latin typeface="Georgia" panose="02040502050405020303" pitchFamily="18" charset="0"/>
                <a:cs typeface="Arial" panose="020B0604020202020204" pitchFamily="34" charset="0"/>
              </a:defRPr>
            </a:lvl1pPr>
          </a:lstStyle>
          <a:p>
            <a:pPr lvl="0"/>
            <a:r>
              <a:rPr lang="en-US"/>
              <a:t>Sidebar text here</a:t>
            </a:r>
          </a:p>
          <a:p>
            <a:pPr lvl="0"/>
            <a:r>
              <a:rPr lang="en-US"/>
              <a:t>Sidebar text here</a:t>
            </a:r>
          </a:p>
          <a:p>
            <a:pPr lvl="0"/>
            <a:r>
              <a:rPr lang="en-US"/>
              <a:t>Sidebar text here</a:t>
            </a:r>
          </a:p>
        </p:txBody>
      </p:sp>
      <p:sp>
        <p:nvSpPr>
          <p:cNvPr id="11" name="Text Placeholder 10">
            <a:extLst>
              <a:ext uri="{FF2B5EF4-FFF2-40B4-BE49-F238E27FC236}">
                <a16:creationId xmlns:a16="http://schemas.microsoft.com/office/drawing/2014/main" id="{D678E81B-60DE-5640-B88E-CA6BED49EA2A}"/>
              </a:ext>
            </a:extLst>
          </p:cNvPr>
          <p:cNvSpPr>
            <a:spLocks noGrp="1"/>
          </p:cNvSpPr>
          <p:nvPr>
            <p:ph type="body" sz="quarter" idx="16" hasCustomPrompt="1"/>
          </p:nvPr>
        </p:nvSpPr>
        <p:spPr>
          <a:xfrm>
            <a:off x="393540" y="440333"/>
            <a:ext cx="3076507" cy="427964"/>
          </a:xfrm>
          <a:prstGeom prst="rect">
            <a:avLst/>
          </a:prstGeom>
        </p:spPr>
        <p:txBody>
          <a:bodyPr/>
          <a:lstStyle>
            <a:lvl1pPr marL="0" indent="0">
              <a:buFontTx/>
              <a:buNone/>
              <a:defRPr sz="2400" b="1" i="1">
                <a:solidFill>
                  <a:schemeClr val="accent2"/>
                </a:solidFill>
                <a:latin typeface="Georgia" panose="02040502050405020303" pitchFamily="18" charset="0"/>
                <a:cs typeface="Arial" panose="020B0604020202020204" pitchFamily="34" charset="0"/>
              </a:defRPr>
            </a:lvl1pPr>
          </a:lstStyle>
          <a:p>
            <a:pPr lvl="0"/>
            <a:r>
              <a:rPr lang="en-US"/>
              <a:t>Headline Here</a:t>
            </a:r>
          </a:p>
        </p:txBody>
      </p:sp>
      <p:sp>
        <p:nvSpPr>
          <p:cNvPr id="12" name="Content Placeholder 6">
            <a:extLst>
              <a:ext uri="{FF2B5EF4-FFF2-40B4-BE49-F238E27FC236}">
                <a16:creationId xmlns:a16="http://schemas.microsoft.com/office/drawing/2014/main" id="{B8570A10-9091-0442-A4DD-1CAA4C201F97}"/>
              </a:ext>
            </a:extLst>
          </p:cNvPr>
          <p:cNvSpPr>
            <a:spLocks noGrp="1"/>
          </p:cNvSpPr>
          <p:nvPr>
            <p:ph sz="quarter" idx="13"/>
          </p:nvPr>
        </p:nvSpPr>
        <p:spPr>
          <a:xfrm>
            <a:off x="5223932" y="2014196"/>
            <a:ext cx="5928061" cy="4121151"/>
          </a:xfrm>
          <a:prstGeom prst="rect">
            <a:avLst/>
          </a:prstGeo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7794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idebar_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p>
            <a:fld id="{5FEA2329-038B-B947-AADF-D1E5807E7709}" type="slidenum">
              <a:rPr lang="en-US" smtClean="0"/>
              <a:pPr/>
              <a:t>‹#›</a:t>
            </a:fld>
            <a:endParaRPr lang="en-US"/>
          </a:p>
        </p:txBody>
      </p:sp>
      <p:sp>
        <p:nvSpPr>
          <p:cNvPr id="4" name="Rectangle 3">
            <a:extLst>
              <a:ext uri="{FF2B5EF4-FFF2-40B4-BE49-F238E27FC236}">
                <a16:creationId xmlns:a16="http://schemas.microsoft.com/office/drawing/2014/main" id="{880BB91E-99D3-4A4E-BB3D-47DE44AB7D6F}"/>
              </a:ext>
            </a:extLst>
          </p:cNvPr>
          <p:cNvSpPr/>
          <p:nvPr userDrawn="1"/>
        </p:nvSpPr>
        <p:spPr>
          <a:xfrm>
            <a:off x="0" y="1"/>
            <a:ext cx="4741333" cy="6426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196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Black_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C35A-8302-8C47-A187-06EF323B9D7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p>
            <a:fld id="{5FEA2329-038B-B947-AADF-D1E5807E7709}" type="slidenum">
              <a:rPr lang="en-US" smtClean="0"/>
              <a:pPr/>
              <a:t>‹#›</a:t>
            </a:fld>
            <a:endParaRPr lang="en-US"/>
          </a:p>
        </p:txBody>
      </p:sp>
      <p:sp>
        <p:nvSpPr>
          <p:cNvPr id="5" name="Content Placeholder 6">
            <a:extLst>
              <a:ext uri="{FF2B5EF4-FFF2-40B4-BE49-F238E27FC236}">
                <a16:creationId xmlns:a16="http://schemas.microsoft.com/office/drawing/2014/main" id="{B8570A10-9091-0442-A4DD-1CAA4C201F97}"/>
              </a:ext>
            </a:extLst>
          </p:cNvPr>
          <p:cNvSpPr>
            <a:spLocks noGrp="1"/>
          </p:cNvSpPr>
          <p:nvPr>
            <p:ph sz="quarter" idx="13"/>
          </p:nvPr>
        </p:nvSpPr>
        <p:spPr>
          <a:xfrm>
            <a:off x="457200" y="1435455"/>
            <a:ext cx="11201400" cy="4121151"/>
          </a:xfrm>
          <a:prstGeom prst="rect">
            <a:avLst/>
          </a:prstGeom>
        </p:spPr>
        <p:txBody>
          <a:bodyPr/>
          <a:lstStyle>
            <a:lvl1pPr marL="228600" indent="-228600">
              <a:defRPr>
                <a:solidFill>
                  <a:schemeClr val="bg1"/>
                </a:solidFill>
              </a:defRPr>
            </a:lvl1pPr>
            <a:lvl2pPr marL="457200" indent="-228600">
              <a:defRPr>
                <a:solidFill>
                  <a:schemeClr val="bg1"/>
                </a:solidFill>
              </a:defRPr>
            </a:lvl2pPr>
            <a:lvl3pPr marL="685800" indent="-228600">
              <a:defRPr>
                <a:solidFill>
                  <a:schemeClr val="bg1"/>
                </a:solidFill>
              </a:defRPr>
            </a:lvl3pPr>
            <a:lvl4pPr marL="914400" indent="-228600">
              <a:defRPr>
                <a:solidFill>
                  <a:schemeClr val="bg1"/>
                </a:solidFill>
              </a:defRPr>
            </a:lvl4pPr>
            <a:lvl5pPr marL="1143000" indent="-22860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5816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6E135C-4122-A146-9B5B-7C873C4DE2E2}"/>
              </a:ext>
            </a:extLst>
          </p:cNvPr>
          <p:cNvPicPr>
            <a:picLocks noChangeAspect="1"/>
          </p:cNvPicPr>
          <p:nvPr userDrawn="1"/>
        </p:nvPicPr>
        <p:blipFill>
          <a:blip r:embed="rId2"/>
          <a:stretch>
            <a:fillRect/>
          </a:stretch>
        </p:blipFill>
        <p:spPr>
          <a:xfrm>
            <a:off x="10481733" y="55679"/>
            <a:ext cx="1710267" cy="2590800"/>
          </a:xfrm>
          <a:prstGeom prst="rect">
            <a:avLst/>
          </a:prstGeom>
        </p:spPr>
      </p:pic>
      <p:sp>
        <p:nvSpPr>
          <p:cNvPr id="2" name="Title 1">
            <a:extLst>
              <a:ext uri="{FF2B5EF4-FFF2-40B4-BE49-F238E27FC236}">
                <a16:creationId xmlns:a16="http://schemas.microsoft.com/office/drawing/2014/main" id="{A861C35A-8302-8C47-A187-06EF323B9D7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p>
            <a:fld id="{5FEA2329-038B-B947-AADF-D1E5807E7709}" type="slidenum">
              <a:rPr lang="en-US" smtClean="0"/>
              <a:pPr/>
              <a:t>‹#›</a:t>
            </a:fld>
            <a:endParaRPr lang="en-US"/>
          </a:p>
        </p:txBody>
      </p:sp>
      <p:sp>
        <p:nvSpPr>
          <p:cNvPr id="6" name="Content Placeholder 6">
            <a:extLst>
              <a:ext uri="{FF2B5EF4-FFF2-40B4-BE49-F238E27FC236}">
                <a16:creationId xmlns:a16="http://schemas.microsoft.com/office/drawing/2014/main" id="{B8570A10-9091-0442-A4DD-1CAA4C201F97}"/>
              </a:ext>
            </a:extLst>
          </p:cNvPr>
          <p:cNvSpPr>
            <a:spLocks noGrp="1"/>
          </p:cNvSpPr>
          <p:nvPr>
            <p:ph sz="quarter" idx="13"/>
          </p:nvPr>
        </p:nvSpPr>
        <p:spPr>
          <a:xfrm>
            <a:off x="457200" y="1435455"/>
            <a:ext cx="11201400" cy="4121151"/>
          </a:xfrm>
          <a:prstGeom prst="rect">
            <a:avLst/>
          </a:prstGeo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119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_Black_2">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lvl1pPr>
              <a:defRPr>
                <a:solidFill>
                  <a:schemeClr val="accent5">
                    <a:lumMod val="50000"/>
                  </a:schemeClr>
                </a:solidFill>
              </a:defRPr>
            </a:lvl1pPr>
          </a:lstStyle>
          <a:p>
            <a:fld id="{5FEA2329-038B-B947-AADF-D1E5807E7709}" type="slidenum">
              <a:rPr lang="en-US" smtClean="0"/>
              <a:pPr/>
              <a:t>‹#›</a:t>
            </a:fld>
            <a:endParaRPr lang="en-US"/>
          </a:p>
        </p:txBody>
      </p:sp>
      <p:sp>
        <p:nvSpPr>
          <p:cNvPr id="6" name="TextBox 5">
            <a:extLst>
              <a:ext uri="{FF2B5EF4-FFF2-40B4-BE49-F238E27FC236}">
                <a16:creationId xmlns:a16="http://schemas.microsoft.com/office/drawing/2014/main" id="{0F308EEB-F512-B341-9650-CFD5B416BBAB}"/>
              </a:ext>
            </a:extLst>
          </p:cNvPr>
          <p:cNvSpPr txBox="1"/>
          <p:nvPr userDrawn="1"/>
        </p:nvSpPr>
        <p:spPr>
          <a:xfrm>
            <a:off x="9305171" y="6590378"/>
            <a:ext cx="2071080" cy="138499"/>
          </a:xfrm>
          <a:prstGeom prst="rect">
            <a:avLst/>
          </a:prstGeom>
          <a:noFill/>
        </p:spPr>
        <p:txBody>
          <a:bodyPr wrap="none" lIns="0" tIns="0" rIns="0" bIns="0" rtlCol="0">
            <a:spAutoFit/>
          </a:bodyPr>
          <a:lstStyle/>
          <a:p>
            <a:pPr algn="r"/>
            <a:r>
              <a:rPr lang="en-US" sz="900" spc="150" baseline="0">
                <a:solidFill>
                  <a:schemeClr val="accent5">
                    <a:lumMod val="50000"/>
                  </a:schemeClr>
                </a:solidFill>
                <a:latin typeface="Arial" panose="020B0604020202020204" pitchFamily="34" charset="0"/>
                <a:cs typeface="Arial" panose="020B0604020202020204" pitchFamily="34" charset="0"/>
              </a:rPr>
              <a:t>IDG COMMUNICATIONS, INC.</a:t>
            </a:r>
          </a:p>
        </p:txBody>
      </p:sp>
      <p:pic>
        <p:nvPicPr>
          <p:cNvPr id="8" name="Picture 7">
            <a:extLst>
              <a:ext uri="{FF2B5EF4-FFF2-40B4-BE49-F238E27FC236}">
                <a16:creationId xmlns:a16="http://schemas.microsoft.com/office/drawing/2014/main" id="{4FFA6ADE-41B5-094B-A3FE-3110B89DA8F4}"/>
              </a:ext>
            </a:extLst>
          </p:cNvPr>
          <p:cNvPicPr>
            <a:picLocks noChangeAspect="1"/>
          </p:cNvPicPr>
          <p:nvPr userDrawn="1"/>
        </p:nvPicPr>
        <p:blipFill>
          <a:blip r:embed="rId2"/>
          <a:stretch>
            <a:fillRect/>
          </a:stretch>
        </p:blipFill>
        <p:spPr>
          <a:xfrm>
            <a:off x="10481733" y="55679"/>
            <a:ext cx="1710267" cy="2590800"/>
          </a:xfrm>
          <a:prstGeom prst="rect">
            <a:avLst/>
          </a:prstGeom>
        </p:spPr>
      </p:pic>
      <p:sp>
        <p:nvSpPr>
          <p:cNvPr id="2" name="Title 1">
            <a:extLst>
              <a:ext uri="{FF2B5EF4-FFF2-40B4-BE49-F238E27FC236}">
                <a16:creationId xmlns:a16="http://schemas.microsoft.com/office/drawing/2014/main" id="{A861C35A-8302-8C47-A187-06EF323B9D7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B8570A10-9091-0442-A4DD-1CAA4C201F97}"/>
              </a:ext>
            </a:extLst>
          </p:cNvPr>
          <p:cNvSpPr>
            <a:spLocks noGrp="1"/>
          </p:cNvSpPr>
          <p:nvPr>
            <p:ph sz="quarter" idx="13"/>
          </p:nvPr>
        </p:nvSpPr>
        <p:spPr>
          <a:xfrm>
            <a:off x="457200" y="1435455"/>
            <a:ext cx="11201400" cy="4121151"/>
          </a:xfrm>
          <a:prstGeom prst="rect">
            <a:avLst/>
          </a:prstGeom>
        </p:spPr>
        <p:txBody>
          <a:bodyPr/>
          <a:lstStyle>
            <a:lvl1pPr marL="228600" indent="-228600">
              <a:defRPr>
                <a:solidFill>
                  <a:schemeClr val="bg1"/>
                </a:solidFill>
              </a:defRPr>
            </a:lvl1pPr>
            <a:lvl2pPr marL="457200" indent="-228600">
              <a:defRPr>
                <a:solidFill>
                  <a:schemeClr val="bg1"/>
                </a:solidFill>
              </a:defRPr>
            </a:lvl2pPr>
            <a:lvl3pPr marL="685800" indent="-228600">
              <a:defRPr>
                <a:solidFill>
                  <a:schemeClr val="bg1"/>
                </a:solidFill>
              </a:defRPr>
            </a:lvl3pPr>
            <a:lvl4pPr marL="914400" indent="-228600">
              <a:defRPr>
                <a:solidFill>
                  <a:schemeClr val="bg1"/>
                </a:solidFill>
              </a:defRPr>
            </a:lvl4pPr>
            <a:lvl5pPr marL="1143000" indent="-22860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626029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_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87F782-F734-A247-B7BF-EDBA1506DF68}"/>
              </a:ext>
            </a:extLst>
          </p:cNvPr>
          <p:cNvPicPr>
            <a:picLocks noChangeAspect="1"/>
          </p:cNvPicPr>
          <p:nvPr userDrawn="1"/>
        </p:nvPicPr>
        <p:blipFill>
          <a:blip r:embed="rId2"/>
          <a:stretch>
            <a:fillRect/>
          </a:stretch>
        </p:blipFill>
        <p:spPr>
          <a:xfrm>
            <a:off x="8940800" y="81671"/>
            <a:ext cx="3251200" cy="5909733"/>
          </a:xfrm>
          <a:prstGeom prst="rect">
            <a:avLst/>
          </a:prstGeom>
        </p:spPr>
      </p:pic>
      <p:sp>
        <p:nvSpPr>
          <p:cNvPr id="2" name="Title 1">
            <a:extLst>
              <a:ext uri="{FF2B5EF4-FFF2-40B4-BE49-F238E27FC236}">
                <a16:creationId xmlns:a16="http://schemas.microsoft.com/office/drawing/2014/main" id="{A861C35A-8302-8C47-A187-06EF323B9D7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p>
            <a:fld id="{5FEA2329-038B-B947-AADF-D1E5807E7709}" type="slidenum">
              <a:rPr lang="en-US" smtClean="0"/>
              <a:pPr/>
              <a:t>‹#›</a:t>
            </a:fld>
            <a:endParaRPr lang="en-US"/>
          </a:p>
        </p:txBody>
      </p:sp>
      <p:sp>
        <p:nvSpPr>
          <p:cNvPr id="6" name="Content Placeholder 6">
            <a:extLst>
              <a:ext uri="{FF2B5EF4-FFF2-40B4-BE49-F238E27FC236}">
                <a16:creationId xmlns:a16="http://schemas.microsoft.com/office/drawing/2014/main" id="{B8570A10-9091-0442-A4DD-1CAA4C201F97}"/>
              </a:ext>
            </a:extLst>
          </p:cNvPr>
          <p:cNvSpPr>
            <a:spLocks noGrp="1"/>
          </p:cNvSpPr>
          <p:nvPr>
            <p:ph sz="quarter" idx="13"/>
          </p:nvPr>
        </p:nvSpPr>
        <p:spPr>
          <a:xfrm>
            <a:off x="457200" y="1435455"/>
            <a:ext cx="11201400" cy="4121151"/>
          </a:xfrm>
          <a:prstGeom prst="rect">
            <a:avLst/>
          </a:prstGeo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2198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CE4DA0-0533-1B4C-9A66-49A5AE64FA92}"/>
              </a:ext>
            </a:extLst>
          </p:cNvPr>
          <p:cNvPicPr>
            <a:picLocks noChangeAspect="1"/>
          </p:cNvPicPr>
          <p:nvPr userDrawn="1"/>
        </p:nvPicPr>
        <p:blipFill>
          <a:blip r:embed="rId2"/>
          <a:stretch>
            <a:fillRect/>
          </a:stretch>
        </p:blipFill>
        <p:spPr>
          <a:xfrm>
            <a:off x="-10886" y="0"/>
            <a:ext cx="12202886" cy="6858000"/>
          </a:xfrm>
          <a:prstGeom prst="rect">
            <a:avLst/>
          </a:prstGeom>
        </p:spPr>
      </p:pic>
      <p:sp>
        <p:nvSpPr>
          <p:cNvPr id="6" name="TextBox 5">
            <a:extLst>
              <a:ext uri="{FF2B5EF4-FFF2-40B4-BE49-F238E27FC236}">
                <a16:creationId xmlns:a16="http://schemas.microsoft.com/office/drawing/2014/main" id="{AB97AEBC-2BA9-EB4B-AB3C-A24779893422}"/>
              </a:ext>
            </a:extLst>
          </p:cNvPr>
          <p:cNvSpPr txBox="1"/>
          <p:nvPr userDrawn="1"/>
        </p:nvSpPr>
        <p:spPr>
          <a:xfrm>
            <a:off x="9636745" y="6578001"/>
            <a:ext cx="2375650" cy="164212"/>
          </a:xfrm>
          <a:prstGeom prst="rect">
            <a:avLst/>
          </a:prstGeom>
          <a:noFill/>
        </p:spPr>
        <p:txBody>
          <a:bodyPr wrap="none" lIns="0" tIns="0" rIns="0" bIns="0" rtlCol="0">
            <a:spAutoFit/>
          </a:bodyPr>
          <a:lstStyle/>
          <a:p>
            <a:pPr algn="r"/>
            <a:r>
              <a:rPr lang="en-US" sz="1067" spc="150" baseline="0">
                <a:solidFill>
                  <a:schemeClr val="bg1"/>
                </a:solidFill>
                <a:latin typeface="Arial" panose="020B0604020202020204" pitchFamily="34" charset="0"/>
                <a:cs typeface="Arial" panose="020B0604020202020204" pitchFamily="34" charset="0"/>
              </a:rPr>
              <a:t>IDG COMMUNICATIONS, INC.</a:t>
            </a:r>
          </a:p>
        </p:txBody>
      </p:sp>
      <p:sp>
        <p:nvSpPr>
          <p:cNvPr id="8" name="Text Placeholder 7">
            <a:extLst>
              <a:ext uri="{FF2B5EF4-FFF2-40B4-BE49-F238E27FC236}">
                <a16:creationId xmlns:a16="http://schemas.microsoft.com/office/drawing/2014/main" id="{75293968-B953-A241-8914-BCFEAE80B037}"/>
              </a:ext>
            </a:extLst>
          </p:cNvPr>
          <p:cNvSpPr>
            <a:spLocks noGrp="1"/>
          </p:cNvSpPr>
          <p:nvPr>
            <p:ph type="body" sz="quarter" idx="10" hasCustomPrompt="1"/>
          </p:nvPr>
        </p:nvSpPr>
        <p:spPr>
          <a:xfrm>
            <a:off x="459972" y="3656957"/>
            <a:ext cx="10939669" cy="928296"/>
          </a:xfrm>
          <a:prstGeom prst="rect">
            <a:avLst/>
          </a:prstGeom>
        </p:spPr>
        <p:txBody>
          <a:bodyPr>
            <a:noAutofit/>
          </a:bodyPr>
          <a:lstStyle>
            <a:lvl1pPr marL="0" indent="0">
              <a:buNone/>
              <a:defRPr sz="6000" b="0" i="0">
                <a:solidFill>
                  <a:schemeClr val="bg1"/>
                </a:solidFill>
                <a:latin typeface="Georgia" panose="02040502050405020303" pitchFamily="18" charset="0"/>
                <a:cs typeface="Arial Black" panose="020B0604020202020204" pitchFamily="34" charset="0"/>
              </a:defRPr>
            </a:lvl1pPr>
          </a:lstStyle>
          <a:p>
            <a:pPr lvl="0"/>
            <a:r>
              <a:rPr lang="en-US"/>
              <a:t>Title Goes Here</a:t>
            </a:r>
          </a:p>
        </p:txBody>
      </p:sp>
      <p:sp>
        <p:nvSpPr>
          <p:cNvPr id="10" name="Text Placeholder 9">
            <a:extLst>
              <a:ext uri="{FF2B5EF4-FFF2-40B4-BE49-F238E27FC236}">
                <a16:creationId xmlns:a16="http://schemas.microsoft.com/office/drawing/2014/main" id="{9972CFEC-00EE-994A-A99E-8F2F3F158425}"/>
              </a:ext>
            </a:extLst>
          </p:cNvPr>
          <p:cNvSpPr>
            <a:spLocks noGrp="1"/>
          </p:cNvSpPr>
          <p:nvPr>
            <p:ph type="body" sz="quarter" idx="11" hasCustomPrompt="1"/>
          </p:nvPr>
        </p:nvSpPr>
        <p:spPr>
          <a:xfrm>
            <a:off x="459972" y="4718051"/>
            <a:ext cx="10939669" cy="490053"/>
          </a:xfrm>
          <a:prstGeom prst="rect">
            <a:avLst/>
          </a:prstGeom>
        </p:spPr>
        <p:txBody>
          <a:bodyPr>
            <a:noAutofit/>
          </a:bodyPr>
          <a:lstStyle>
            <a:lvl1pPr marL="0" indent="0">
              <a:buNone/>
              <a:defRPr sz="2667" b="0" i="1">
                <a:solidFill>
                  <a:schemeClr val="bg1"/>
                </a:solidFill>
                <a:latin typeface="Georgia" panose="02040502050405020303" pitchFamily="18" charset="0"/>
              </a:defRPr>
            </a:lvl1pPr>
          </a:lstStyle>
          <a:p>
            <a:pPr lvl="0"/>
            <a:r>
              <a:rPr lang="en-US"/>
              <a:t>Presenter Name Here</a:t>
            </a:r>
          </a:p>
        </p:txBody>
      </p:sp>
      <p:pic>
        <p:nvPicPr>
          <p:cNvPr id="7" name="Picture 6">
            <a:extLst>
              <a:ext uri="{FF2B5EF4-FFF2-40B4-BE49-F238E27FC236}">
                <a16:creationId xmlns:a16="http://schemas.microsoft.com/office/drawing/2014/main" id="{0088B303-3D01-FF42-86F5-930AE63AD891}"/>
              </a:ext>
            </a:extLst>
          </p:cNvPr>
          <p:cNvPicPr>
            <a:picLocks noChangeAspect="1"/>
          </p:cNvPicPr>
          <p:nvPr userDrawn="1"/>
        </p:nvPicPr>
        <p:blipFill>
          <a:blip r:embed="rId3">
            <a:lum bright="100000" contrast="-70000"/>
            <a:extLst>
              <a:ext uri="{28A0092B-C50C-407E-A947-70E740481C1C}">
                <a14:useLocalDpi xmlns:a14="http://schemas.microsoft.com/office/drawing/2010/main" val="0"/>
              </a:ext>
            </a:extLst>
          </a:blip>
          <a:stretch>
            <a:fillRect/>
          </a:stretch>
        </p:blipFill>
        <p:spPr>
          <a:xfrm>
            <a:off x="8292039" y="431800"/>
            <a:ext cx="2133801" cy="535609"/>
          </a:xfrm>
          <a:prstGeom prst="rect">
            <a:avLst/>
          </a:prstGeom>
        </p:spPr>
      </p:pic>
      <p:sp>
        <p:nvSpPr>
          <p:cNvPr id="9" name="TextBox 8">
            <a:extLst>
              <a:ext uri="{FF2B5EF4-FFF2-40B4-BE49-F238E27FC236}">
                <a16:creationId xmlns:a16="http://schemas.microsoft.com/office/drawing/2014/main" id="{BFC4868E-60CD-A448-9412-93035DD97C64}"/>
              </a:ext>
            </a:extLst>
          </p:cNvPr>
          <p:cNvSpPr txBox="1"/>
          <p:nvPr userDrawn="1"/>
        </p:nvSpPr>
        <p:spPr>
          <a:xfrm>
            <a:off x="10644878" y="422638"/>
            <a:ext cx="1265283" cy="568682"/>
          </a:xfrm>
          <a:prstGeom prst="rect">
            <a:avLst/>
          </a:prstGeom>
          <a:noFill/>
        </p:spPr>
        <p:txBody>
          <a:bodyPr wrap="none" lIns="0" tIns="0" rIns="0" bIns="0" rtlCol="0">
            <a:spAutoFit/>
          </a:bodyPr>
          <a:lstStyle/>
          <a:p>
            <a:pPr algn="l">
              <a:lnSpc>
                <a:spcPts val="2260"/>
              </a:lnSpc>
            </a:pPr>
            <a:r>
              <a:rPr lang="en-US" sz="1800" spc="200" baseline="0">
                <a:solidFill>
                  <a:schemeClr val="bg1"/>
                </a:solidFill>
                <a:latin typeface="Arial" panose="020B0604020202020204" pitchFamily="34" charset="0"/>
                <a:cs typeface="Arial" panose="020B0604020202020204" pitchFamily="34" charset="0"/>
              </a:rPr>
              <a:t>QUALITY</a:t>
            </a:r>
          </a:p>
          <a:p>
            <a:pPr algn="l">
              <a:lnSpc>
                <a:spcPts val="2260"/>
              </a:lnSpc>
            </a:pPr>
            <a:r>
              <a:rPr lang="en-US" sz="1800" spc="200" baseline="0">
                <a:solidFill>
                  <a:schemeClr val="bg1"/>
                </a:solidFill>
                <a:latin typeface="Arial" panose="020B0604020202020204" pitchFamily="34" charset="0"/>
                <a:cs typeface="Arial" panose="020B0604020202020204" pitchFamily="34" charset="0"/>
              </a:rPr>
              <a:t>MATTERS</a:t>
            </a:r>
          </a:p>
        </p:txBody>
      </p:sp>
      <p:pic>
        <p:nvPicPr>
          <p:cNvPr id="11" name="Picture 10">
            <a:extLst>
              <a:ext uri="{FF2B5EF4-FFF2-40B4-BE49-F238E27FC236}">
                <a16:creationId xmlns:a16="http://schemas.microsoft.com/office/drawing/2014/main" id="{FA8432FC-C23A-F74E-98AD-C469BF4A4FD0}"/>
              </a:ext>
            </a:extLst>
          </p:cNvPr>
          <p:cNvPicPr>
            <a:picLocks noChangeAspect="1"/>
          </p:cNvPicPr>
          <p:nvPr userDrawn="1"/>
        </p:nvPicPr>
        <p:blipFill>
          <a:blip r:embed="rId4"/>
          <a:stretch>
            <a:fillRect/>
          </a:stretch>
        </p:blipFill>
        <p:spPr>
          <a:xfrm>
            <a:off x="10377137" y="1942117"/>
            <a:ext cx="1825749" cy="838200"/>
          </a:xfrm>
          <a:prstGeom prst="rect">
            <a:avLst/>
          </a:prstGeom>
        </p:spPr>
      </p:pic>
    </p:spTree>
    <p:extLst>
      <p:ext uri="{BB962C8B-B14F-4D97-AF65-F5344CB8AC3E}">
        <p14:creationId xmlns:p14="http://schemas.microsoft.com/office/powerpoint/2010/main" val="1936101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F0F2-7537-3742-8B4E-9753F78BBCF4}"/>
              </a:ext>
            </a:extLst>
          </p:cNvPr>
          <p:cNvPicPr>
            <a:picLocks noChangeAspect="1"/>
          </p:cNvPicPr>
          <p:nvPr userDrawn="1"/>
        </p:nvPicPr>
        <p:blipFill>
          <a:blip r:embed="rId2"/>
          <a:stretch>
            <a:fillRect/>
          </a:stretch>
        </p:blipFill>
        <p:spPr>
          <a:xfrm>
            <a:off x="10475132" y="97007"/>
            <a:ext cx="1727200" cy="2590800"/>
          </a:xfrm>
          <a:prstGeom prst="rect">
            <a:avLst/>
          </a:prstGeom>
        </p:spPr>
      </p:pic>
      <p:sp>
        <p:nvSpPr>
          <p:cNvPr id="2" name="Title 1">
            <a:extLst>
              <a:ext uri="{FF2B5EF4-FFF2-40B4-BE49-F238E27FC236}">
                <a16:creationId xmlns:a16="http://schemas.microsoft.com/office/drawing/2014/main" id="{A861C35A-8302-8C47-A187-06EF323B9D7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lvl1pPr>
              <a:defRPr>
                <a:solidFill>
                  <a:schemeClr val="accent5">
                    <a:lumMod val="50000"/>
                  </a:schemeClr>
                </a:solidFill>
              </a:defRPr>
            </a:lvl1pPr>
          </a:lstStyle>
          <a:p>
            <a:fld id="{5FEA2329-038B-B947-AADF-D1E5807E7709}" type="slidenum">
              <a:rPr lang="en-US" smtClean="0"/>
              <a:pPr/>
              <a:t>‹#›</a:t>
            </a:fld>
            <a:endParaRPr lang="en-US"/>
          </a:p>
        </p:txBody>
      </p:sp>
      <p:sp>
        <p:nvSpPr>
          <p:cNvPr id="6" name="TextBox 5">
            <a:extLst>
              <a:ext uri="{FF2B5EF4-FFF2-40B4-BE49-F238E27FC236}">
                <a16:creationId xmlns:a16="http://schemas.microsoft.com/office/drawing/2014/main" id="{0F308EEB-F512-B341-9650-CFD5B416BBAB}"/>
              </a:ext>
            </a:extLst>
          </p:cNvPr>
          <p:cNvSpPr txBox="1"/>
          <p:nvPr userDrawn="1"/>
        </p:nvSpPr>
        <p:spPr>
          <a:xfrm>
            <a:off x="9305171" y="6590378"/>
            <a:ext cx="2071080" cy="138499"/>
          </a:xfrm>
          <a:prstGeom prst="rect">
            <a:avLst/>
          </a:prstGeom>
          <a:noFill/>
        </p:spPr>
        <p:txBody>
          <a:bodyPr wrap="none" lIns="0" tIns="0" rIns="0" bIns="0" rtlCol="0">
            <a:spAutoFit/>
          </a:bodyPr>
          <a:lstStyle/>
          <a:p>
            <a:pPr algn="r"/>
            <a:r>
              <a:rPr lang="en-US" sz="900" spc="150" baseline="0">
                <a:solidFill>
                  <a:schemeClr val="accent5">
                    <a:lumMod val="50000"/>
                  </a:schemeClr>
                </a:solidFill>
                <a:latin typeface="Arial" panose="020B0604020202020204" pitchFamily="34" charset="0"/>
                <a:cs typeface="Arial" panose="020B0604020202020204" pitchFamily="34" charset="0"/>
              </a:rPr>
              <a:t>IDG COMMUNICATIONS, INC.</a:t>
            </a:r>
          </a:p>
        </p:txBody>
      </p:sp>
      <p:sp>
        <p:nvSpPr>
          <p:cNvPr id="8" name="Content Placeholder 6">
            <a:extLst>
              <a:ext uri="{FF2B5EF4-FFF2-40B4-BE49-F238E27FC236}">
                <a16:creationId xmlns:a16="http://schemas.microsoft.com/office/drawing/2014/main" id="{B8570A10-9091-0442-A4DD-1CAA4C201F97}"/>
              </a:ext>
            </a:extLst>
          </p:cNvPr>
          <p:cNvSpPr>
            <a:spLocks noGrp="1"/>
          </p:cNvSpPr>
          <p:nvPr>
            <p:ph sz="quarter" idx="13"/>
          </p:nvPr>
        </p:nvSpPr>
        <p:spPr>
          <a:xfrm>
            <a:off x="457200" y="1435455"/>
            <a:ext cx="11201400" cy="4121151"/>
          </a:xfrm>
          <a:prstGeom prst="rect">
            <a:avLst/>
          </a:prstGeo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808138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Black_4">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F0F2-7537-3742-8B4E-9753F78BBCF4}"/>
              </a:ext>
            </a:extLst>
          </p:cNvPr>
          <p:cNvPicPr>
            <a:picLocks noChangeAspect="1"/>
          </p:cNvPicPr>
          <p:nvPr userDrawn="1"/>
        </p:nvPicPr>
        <p:blipFill>
          <a:blip r:embed="rId2"/>
          <a:stretch>
            <a:fillRect/>
          </a:stretch>
        </p:blipFill>
        <p:spPr>
          <a:xfrm>
            <a:off x="10475132" y="97007"/>
            <a:ext cx="1727200" cy="2590800"/>
          </a:xfrm>
          <a:prstGeom prst="rect">
            <a:avLst/>
          </a:prstGeom>
        </p:spPr>
      </p:pic>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lvl1pPr>
              <a:defRPr>
                <a:solidFill>
                  <a:schemeClr val="accent5">
                    <a:lumMod val="50000"/>
                  </a:schemeClr>
                </a:solidFill>
              </a:defRPr>
            </a:lvl1pPr>
          </a:lstStyle>
          <a:p>
            <a:fld id="{5FEA2329-038B-B947-AADF-D1E5807E7709}" type="slidenum">
              <a:rPr lang="en-US" smtClean="0"/>
              <a:pPr/>
              <a:t>‹#›</a:t>
            </a:fld>
            <a:endParaRPr lang="en-US"/>
          </a:p>
        </p:txBody>
      </p:sp>
      <p:sp>
        <p:nvSpPr>
          <p:cNvPr id="6" name="TextBox 5">
            <a:extLst>
              <a:ext uri="{FF2B5EF4-FFF2-40B4-BE49-F238E27FC236}">
                <a16:creationId xmlns:a16="http://schemas.microsoft.com/office/drawing/2014/main" id="{0F308EEB-F512-B341-9650-CFD5B416BBAB}"/>
              </a:ext>
            </a:extLst>
          </p:cNvPr>
          <p:cNvSpPr txBox="1"/>
          <p:nvPr userDrawn="1"/>
        </p:nvSpPr>
        <p:spPr>
          <a:xfrm>
            <a:off x="9305171" y="6590378"/>
            <a:ext cx="2071080" cy="138499"/>
          </a:xfrm>
          <a:prstGeom prst="rect">
            <a:avLst/>
          </a:prstGeom>
          <a:noFill/>
        </p:spPr>
        <p:txBody>
          <a:bodyPr wrap="none" lIns="0" tIns="0" rIns="0" bIns="0" rtlCol="0">
            <a:spAutoFit/>
          </a:bodyPr>
          <a:lstStyle/>
          <a:p>
            <a:pPr algn="r"/>
            <a:r>
              <a:rPr lang="en-US" sz="900" spc="150" baseline="0">
                <a:solidFill>
                  <a:schemeClr val="accent5">
                    <a:lumMod val="50000"/>
                  </a:schemeClr>
                </a:solidFill>
                <a:latin typeface="Arial" panose="020B0604020202020204" pitchFamily="34" charset="0"/>
                <a:cs typeface="Arial" panose="020B0604020202020204" pitchFamily="34" charset="0"/>
              </a:rPr>
              <a:t>IDG COMMUNICATIONS, INC.</a:t>
            </a:r>
          </a:p>
        </p:txBody>
      </p:sp>
      <p:sp>
        <p:nvSpPr>
          <p:cNvPr id="2" name="Title 1">
            <a:extLst>
              <a:ext uri="{FF2B5EF4-FFF2-40B4-BE49-F238E27FC236}">
                <a16:creationId xmlns:a16="http://schemas.microsoft.com/office/drawing/2014/main" id="{A861C35A-8302-8C47-A187-06EF323B9D7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a:extLst>
              <a:ext uri="{FF2B5EF4-FFF2-40B4-BE49-F238E27FC236}">
                <a16:creationId xmlns:a16="http://schemas.microsoft.com/office/drawing/2014/main" id="{B8570A10-9091-0442-A4DD-1CAA4C201F97}"/>
              </a:ext>
            </a:extLst>
          </p:cNvPr>
          <p:cNvSpPr>
            <a:spLocks noGrp="1"/>
          </p:cNvSpPr>
          <p:nvPr>
            <p:ph sz="quarter" idx="13"/>
          </p:nvPr>
        </p:nvSpPr>
        <p:spPr>
          <a:xfrm>
            <a:off x="457200" y="1435455"/>
            <a:ext cx="11201400" cy="4121151"/>
          </a:xfrm>
          <a:prstGeom prst="rect">
            <a:avLst/>
          </a:prstGeom>
        </p:spPr>
        <p:txBody>
          <a:bodyPr/>
          <a:lstStyle>
            <a:lvl1pPr marL="228600" indent="-228600">
              <a:defRPr>
                <a:solidFill>
                  <a:schemeClr val="bg1"/>
                </a:solidFill>
              </a:defRPr>
            </a:lvl1pPr>
            <a:lvl2pPr marL="457200" indent="-228600">
              <a:defRPr>
                <a:solidFill>
                  <a:schemeClr val="bg1"/>
                </a:solidFill>
              </a:defRPr>
            </a:lvl2pPr>
            <a:lvl3pPr marL="685800" indent="-228600">
              <a:defRPr>
                <a:solidFill>
                  <a:schemeClr val="bg1"/>
                </a:solidFill>
              </a:defRPr>
            </a:lvl3pPr>
            <a:lvl4pPr marL="914400" indent="-228600">
              <a:defRPr>
                <a:solidFill>
                  <a:schemeClr val="bg1"/>
                </a:solidFill>
              </a:defRPr>
            </a:lvl4pPr>
            <a:lvl5pPr marL="1143000" indent="-22860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441071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10DA50-FDF9-CB4A-BEB9-C92CF4F70144}"/>
              </a:ext>
            </a:extLst>
          </p:cNvPr>
          <p:cNvPicPr>
            <a:picLocks noChangeAspect="1"/>
          </p:cNvPicPr>
          <p:nvPr userDrawn="1"/>
        </p:nvPicPr>
        <p:blipFill rotWithShape="1">
          <a:blip r:embed="rId2"/>
          <a:srcRect r="480"/>
          <a:stretch/>
        </p:blipFill>
        <p:spPr>
          <a:xfrm>
            <a:off x="9445120" y="0"/>
            <a:ext cx="2746881" cy="3623733"/>
          </a:xfrm>
          <a:prstGeom prst="rect">
            <a:avLst/>
          </a:prstGeom>
        </p:spPr>
      </p:pic>
      <p:sp>
        <p:nvSpPr>
          <p:cNvPr id="2" name="Title 1">
            <a:extLst>
              <a:ext uri="{FF2B5EF4-FFF2-40B4-BE49-F238E27FC236}">
                <a16:creationId xmlns:a16="http://schemas.microsoft.com/office/drawing/2014/main" id="{A861C35A-8302-8C47-A187-06EF323B9D7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p>
            <a:fld id="{5FEA2329-038B-B947-AADF-D1E5807E7709}" type="slidenum">
              <a:rPr lang="en-US" smtClean="0"/>
              <a:pPr/>
              <a:t>‹#›</a:t>
            </a:fld>
            <a:endParaRPr lang="en-US"/>
          </a:p>
        </p:txBody>
      </p:sp>
      <p:sp>
        <p:nvSpPr>
          <p:cNvPr id="6" name="Content Placeholder 6">
            <a:extLst>
              <a:ext uri="{FF2B5EF4-FFF2-40B4-BE49-F238E27FC236}">
                <a16:creationId xmlns:a16="http://schemas.microsoft.com/office/drawing/2014/main" id="{B8570A10-9091-0442-A4DD-1CAA4C201F97}"/>
              </a:ext>
            </a:extLst>
          </p:cNvPr>
          <p:cNvSpPr>
            <a:spLocks noGrp="1"/>
          </p:cNvSpPr>
          <p:nvPr>
            <p:ph sz="quarter" idx="13"/>
          </p:nvPr>
        </p:nvSpPr>
        <p:spPr>
          <a:xfrm>
            <a:off x="457200" y="1435455"/>
            <a:ext cx="11201400" cy="4121151"/>
          </a:xfrm>
          <a:prstGeom prst="rect">
            <a:avLst/>
          </a:prstGeo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632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Black_5">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10DA50-FDF9-CB4A-BEB9-C92CF4F70144}"/>
              </a:ext>
            </a:extLst>
          </p:cNvPr>
          <p:cNvPicPr>
            <a:picLocks noChangeAspect="1"/>
          </p:cNvPicPr>
          <p:nvPr userDrawn="1"/>
        </p:nvPicPr>
        <p:blipFill rotWithShape="1">
          <a:blip r:embed="rId2"/>
          <a:srcRect r="480"/>
          <a:stretch/>
        </p:blipFill>
        <p:spPr>
          <a:xfrm>
            <a:off x="9445120" y="0"/>
            <a:ext cx="2746881" cy="3623733"/>
          </a:xfrm>
          <a:prstGeom prst="rect">
            <a:avLst/>
          </a:prstGeom>
        </p:spPr>
      </p:pic>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p>
            <a:fld id="{5FEA2329-038B-B947-AADF-D1E5807E7709}" type="slidenum">
              <a:rPr lang="en-US" smtClean="0"/>
              <a:pPr/>
              <a:t>‹#›</a:t>
            </a:fld>
            <a:endParaRPr lang="en-US"/>
          </a:p>
        </p:txBody>
      </p:sp>
      <p:sp>
        <p:nvSpPr>
          <p:cNvPr id="2" name="Title 1">
            <a:extLst>
              <a:ext uri="{FF2B5EF4-FFF2-40B4-BE49-F238E27FC236}">
                <a16:creationId xmlns:a16="http://schemas.microsoft.com/office/drawing/2014/main" id="{A861C35A-8302-8C47-A187-06EF323B9D7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Content Placeholder 6">
            <a:extLst>
              <a:ext uri="{FF2B5EF4-FFF2-40B4-BE49-F238E27FC236}">
                <a16:creationId xmlns:a16="http://schemas.microsoft.com/office/drawing/2014/main" id="{B8570A10-9091-0442-A4DD-1CAA4C201F97}"/>
              </a:ext>
            </a:extLst>
          </p:cNvPr>
          <p:cNvSpPr>
            <a:spLocks noGrp="1"/>
          </p:cNvSpPr>
          <p:nvPr>
            <p:ph sz="quarter" idx="13"/>
          </p:nvPr>
        </p:nvSpPr>
        <p:spPr>
          <a:xfrm>
            <a:off x="457200" y="1435455"/>
            <a:ext cx="11201400" cy="4121151"/>
          </a:xfrm>
          <a:prstGeom prst="rect">
            <a:avLst/>
          </a:prstGeom>
        </p:spPr>
        <p:txBody>
          <a:bodyPr/>
          <a:lstStyle>
            <a:lvl1pPr marL="228600" indent="-228600">
              <a:defRPr>
                <a:solidFill>
                  <a:schemeClr val="bg1"/>
                </a:solidFill>
              </a:defRPr>
            </a:lvl1pPr>
            <a:lvl2pPr marL="457200" indent="-228600">
              <a:defRPr>
                <a:solidFill>
                  <a:schemeClr val="bg1"/>
                </a:solidFill>
              </a:defRPr>
            </a:lvl2pPr>
            <a:lvl3pPr marL="685800" indent="-228600">
              <a:defRPr>
                <a:solidFill>
                  <a:schemeClr val="bg1"/>
                </a:solidFill>
              </a:defRPr>
            </a:lvl3pPr>
            <a:lvl4pPr marL="914400" indent="-228600">
              <a:defRPr>
                <a:solidFill>
                  <a:schemeClr val="bg1"/>
                </a:solidFill>
              </a:defRPr>
            </a:lvl4pPr>
            <a:lvl5pPr marL="1143000" indent="-22860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0046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C2BD6B5-16EA-C241-9ABE-6B4B0B02D12C}"/>
              </a:ext>
            </a:extLst>
          </p:cNvPr>
          <p:cNvPicPr>
            <a:picLocks noChangeAspect="1"/>
          </p:cNvPicPr>
          <p:nvPr userDrawn="1"/>
        </p:nvPicPr>
        <p:blipFill rotWithShape="1">
          <a:blip r:embed="rId2">
            <a:alphaModFix amt="40000"/>
          </a:blip>
          <a:srcRect t="93704"/>
          <a:stretch/>
        </p:blipFill>
        <p:spPr>
          <a:xfrm>
            <a:off x="9319460" y="6420073"/>
            <a:ext cx="2878667" cy="437928"/>
          </a:xfrm>
          <a:prstGeom prst="rect">
            <a:avLst/>
          </a:prstGeom>
        </p:spPr>
      </p:pic>
      <p:pic>
        <p:nvPicPr>
          <p:cNvPr id="5" name="Picture 4">
            <a:extLst>
              <a:ext uri="{FF2B5EF4-FFF2-40B4-BE49-F238E27FC236}">
                <a16:creationId xmlns:a16="http://schemas.microsoft.com/office/drawing/2014/main" id="{65AF3E07-8A93-3E40-95AB-2F8CF15B4355}"/>
              </a:ext>
            </a:extLst>
          </p:cNvPr>
          <p:cNvPicPr>
            <a:picLocks noChangeAspect="1"/>
          </p:cNvPicPr>
          <p:nvPr userDrawn="1"/>
        </p:nvPicPr>
        <p:blipFill rotWithShape="1">
          <a:blip r:embed="rId2"/>
          <a:srcRect b="6296"/>
          <a:stretch/>
        </p:blipFill>
        <p:spPr>
          <a:xfrm>
            <a:off x="9319460" y="-6127"/>
            <a:ext cx="2878667" cy="6426200"/>
          </a:xfrm>
          <a:prstGeom prst="rect">
            <a:avLst/>
          </a:prstGeom>
        </p:spPr>
      </p:pic>
      <p:sp>
        <p:nvSpPr>
          <p:cNvPr id="2" name="Title 1">
            <a:extLst>
              <a:ext uri="{FF2B5EF4-FFF2-40B4-BE49-F238E27FC236}">
                <a16:creationId xmlns:a16="http://schemas.microsoft.com/office/drawing/2014/main" id="{A861C35A-8302-8C47-A187-06EF323B9D7C}"/>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7697469D-11D8-9644-8060-2AF345BD223E}"/>
              </a:ext>
            </a:extLst>
          </p:cNvPr>
          <p:cNvPicPr>
            <a:picLocks noChangeAspect="1"/>
          </p:cNvPicPr>
          <p:nvPr userDrawn="1"/>
        </p:nvPicPr>
        <p:blipFill>
          <a:blip r:embed="rId3">
            <a:alphaModFix amt="72000"/>
          </a:blip>
          <a:stretch>
            <a:fillRect/>
          </a:stretch>
        </p:blipFill>
        <p:spPr>
          <a:xfrm>
            <a:off x="11520590" y="6535376"/>
            <a:ext cx="524933" cy="203200"/>
          </a:xfrm>
          <a:prstGeom prst="rect">
            <a:avLst/>
          </a:prstGeom>
        </p:spPr>
      </p:pic>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p>
            <a:fld id="{5FEA2329-038B-B947-AADF-D1E5807E7709}" type="slidenum">
              <a:rPr lang="en-US" smtClean="0"/>
              <a:pPr/>
              <a:t>‹#›</a:t>
            </a:fld>
            <a:endParaRPr lang="en-US"/>
          </a:p>
        </p:txBody>
      </p:sp>
      <p:sp>
        <p:nvSpPr>
          <p:cNvPr id="8" name="Content Placeholder 6">
            <a:extLst>
              <a:ext uri="{FF2B5EF4-FFF2-40B4-BE49-F238E27FC236}">
                <a16:creationId xmlns:a16="http://schemas.microsoft.com/office/drawing/2014/main" id="{B8570A10-9091-0442-A4DD-1CAA4C201F97}"/>
              </a:ext>
            </a:extLst>
          </p:cNvPr>
          <p:cNvSpPr>
            <a:spLocks noGrp="1"/>
          </p:cNvSpPr>
          <p:nvPr>
            <p:ph sz="quarter" idx="13"/>
          </p:nvPr>
        </p:nvSpPr>
        <p:spPr>
          <a:xfrm>
            <a:off x="457200" y="1435455"/>
            <a:ext cx="11201400" cy="4121151"/>
          </a:xfrm>
          <a:prstGeom prst="rect">
            <a:avLst/>
          </a:prstGeo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0782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Black_6">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C2BD6B5-16EA-C241-9ABE-6B4B0B02D12C}"/>
              </a:ext>
            </a:extLst>
          </p:cNvPr>
          <p:cNvPicPr>
            <a:picLocks noChangeAspect="1"/>
          </p:cNvPicPr>
          <p:nvPr userDrawn="1"/>
        </p:nvPicPr>
        <p:blipFill rotWithShape="1">
          <a:blip r:embed="rId2">
            <a:alphaModFix amt="40000"/>
          </a:blip>
          <a:srcRect t="93704"/>
          <a:stretch/>
        </p:blipFill>
        <p:spPr>
          <a:xfrm>
            <a:off x="9319460" y="6420073"/>
            <a:ext cx="2878667" cy="437928"/>
          </a:xfrm>
          <a:prstGeom prst="rect">
            <a:avLst/>
          </a:prstGeom>
        </p:spPr>
      </p:pic>
      <p:pic>
        <p:nvPicPr>
          <p:cNvPr id="5" name="Picture 4">
            <a:extLst>
              <a:ext uri="{FF2B5EF4-FFF2-40B4-BE49-F238E27FC236}">
                <a16:creationId xmlns:a16="http://schemas.microsoft.com/office/drawing/2014/main" id="{65AF3E07-8A93-3E40-95AB-2F8CF15B4355}"/>
              </a:ext>
            </a:extLst>
          </p:cNvPr>
          <p:cNvPicPr>
            <a:picLocks noChangeAspect="1"/>
          </p:cNvPicPr>
          <p:nvPr userDrawn="1"/>
        </p:nvPicPr>
        <p:blipFill rotWithShape="1">
          <a:blip r:embed="rId2"/>
          <a:srcRect b="6296"/>
          <a:stretch/>
        </p:blipFill>
        <p:spPr>
          <a:xfrm>
            <a:off x="9319460" y="-6127"/>
            <a:ext cx="2878667" cy="6426200"/>
          </a:xfrm>
          <a:prstGeom prst="rect">
            <a:avLst/>
          </a:prstGeom>
        </p:spPr>
      </p:pic>
      <p:sp>
        <p:nvSpPr>
          <p:cNvPr id="2" name="Title 1">
            <a:extLst>
              <a:ext uri="{FF2B5EF4-FFF2-40B4-BE49-F238E27FC236}">
                <a16:creationId xmlns:a16="http://schemas.microsoft.com/office/drawing/2014/main" id="{A861C35A-8302-8C47-A187-06EF323B9D7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7697469D-11D8-9644-8060-2AF345BD223E}"/>
              </a:ext>
            </a:extLst>
          </p:cNvPr>
          <p:cNvPicPr>
            <a:picLocks noChangeAspect="1"/>
          </p:cNvPicPr>
          <p:nvPr userDrawn="1"/>
        </p:nvPicPr>
        <p:blipFill>
          <a:blip r:embed="rId3">
            <a:alphaModFix amt="72000"/>
          </a:blip>
          <a:stretch>
            <a:fillRect/>
          </a:stretch>
        </p:blipFill>
        <p:spPr>
          <a:xfrm>
            <a:off x="11520590" y="6535376"/>
            <a:ext cx="524933" cy="203200"/>
          </a:xfrm>
          <a:prstGeom prst="rect">
            <a:avLst/>
          </a:prstGeom>
        </p:spPr>
      </p:pic>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p>
            <a:fld id="{5FEA2329-038B-B947-AADF-D1E5807E7709}" type="slidenum">
              <a:rPr lang="en-US" smtClean="0"/>
              <a:pPr/>
              <a:t>‹#›</a:t>
            </a:fld>
            <a:endParaRPr lang="en-US"/>
          </a:p>
        </p:txBody>
      </p:sp>
      <p:sp>
        <p:nvSpPr>
          <p:cNvPr id="8" name="Content Placeholder 6">
            <a:extLst>
              <a:ext uri="{FF2B5EF4-FFF2-40B4-BE49-F238E27FC236}">
                <a16:creationId xmlns:a16="http://schemas.microsoft.com/office/drawing/2014/main" id="{B8570A10-9091-0442-A4DD-1CAA4C201F97}"/>
              </a:ext>
            </a:extLst>
          </p:cNvPr>
          <p:cNvSpPr>
            <a:spLocks noGrp="1"/>
          </p:cNvSpPr>
          <p:nvPr>
            <p:ph sz="quarter" idx="13"/>
          </p:nvPr>
        </p:nvSpPr>
        <p:spPr>
          <a:xfrm>
            <a:off x="457200" y="1435455"/>
            <a:ext cx="11201400" cy="4121151"/>
          </a:xfrm>
          <a:prstGeom prst="rect">
            <a:avLst/>
          </a:prstGeom>
        </p:spPr>
        <p:txBody>
          <a:bodyPr/>
          <a:lstStyle>
            <a:lvl1pPr marL="228600" indent="-228600">
              <a:defRPr>
                <a:solidFill>
                  <a:schemeClr val="bg1"/>
                </a:solidFill>
              </a:defRPr>
            </a:lvl1pPr>
            <a:lvl2pPr marL="457200" indent="-228600">
              <a:defRPr>
                <a:solidFill>
                  <a:schemeClr val="bg1"/>
                </a:solidFill>
              </a:defRPr>
            </a:lvl2pPr>
            <a:lvl3pPr marL="685800" indent="-228600">
              <a:defRPr>
                <a:solidFill>
                  <a:schemeClr val="bg1"/>
                </a:solidFill>
              </a:defRPr>
            </a:lvl3pPr>
            <a:lvl4pPr marL="914400" indent="-228600">
              <a:defRPr>
                <a:solidFill>
                  <a:schemeClr val="bg1"/>
                </a:solidFill>
              </a:defRPr>
            </a:lvl4pPr>
            <a:lvl5pPr marL="1143000" indent="-22860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979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7">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C78B72-92BC-5647-9251-ABBE39626D51}"/>
              </a:ext>
            </a:extLst>
          </p:cNvPr>
          <p:cNvPicPr>
            <a:picLocks noChangeAspect="1"/>
          </p:cNvPicPr>
          <p:nvPr userDrawn="1"/>
        </p:nvPicPr>
        <p:blipFill rotWithShape="1">
          <a:blip r:embed="rId2">
            <a:alphaModFix amt="27000"/>
          </a:blip>
          <a:srcRect l="693" t="92651"/>
          <a:stretch/>
        </p:blipFill>
        <p:spPr>
          <a:xfrm>
            <a:off x="1811" y="6426200"/>
            <a:ext cx="2455131" cy="431800"/>
          </a:xfrm>
          <a:prstGeom prst="rect">
            <a:avLst/>
          </a:prstGeom>
        </p:spPr>
      </p:pic>
      <p:pic>
        <p:nvPicPr>
          <p:cNvPr id="6" name="Picture 5">
            <a:extLst>
              <a:ext uri="{FF2B5EF4-FFF2-40B4-BE49-F238E27FC236}">
                <a16:creationId xmlns:a16="http://schemas.microsoft.com/office/drawing/2014/main" id="{F500F1BB-596E-D14C-880B-BB2BE58B8F3B}"/>
              </a:ext>
            </a:extLst>
          </p:cNvPr>
          <p:cNvPicPr>
            <a:picLocks noChangeAspect="1"/>
          </p:cNvPicPr>
          <p:nvPr userDrawn="1"/>
        </p:nvPicPr>
        <p:blipFill rotWithShape="1">
          <a:blip r:embed="rId2"/>
          <a:srcRect l="693" b="7349"/>
          <a:stretch/>
        </p:blipFill>
        <p:spPr>
          <a:xfrm>
            <a:off x="1811" y="982133"/>
            <a:ext cx="2455131" cy="5444067"/>
          </a:xfrm>
          <a:prstGeom prst="rect">
            <a:avLst/>
          </a:prstGeom>
        </p:spPr>
      </p:pic>
      <p:sp>
        <p:nvSpPr>
          <p:cNvPr id="2" name="Title 1">
            <a:extLst>
              <a:ext uri="{FF2B5EF4-FFF2-40B4-BE49-F238E27FC236}">
                <a16:creationId xmlns:a16="http://schemas.microsoft.com/office/drawing/2014/main" id="{A861C35A-8302-8C47-A187-06EF323B9D7C}"/>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7697469D-11D8-9644-8060-2AF345BD223E}"/>
              </a:ext>
            </a:extLst>
          </p:cNvPr>
          <p:cNvPicPr>
            <a:picLocks noChangeAspect="1"/>
          </p:cNvPicPr>
          <p:nvPr userDrawn="1"/>
        </p:nvPicPr>
        <p:blipFill>
          <a:blip r:embed="rId3"/>
          <a:stretch>
            <a:fillRect/>
          </a:stretch>
        </p:blipFill>
        <p:spPr>
          <a:xfrm>
            <a:off x="11520590" y="6535376"/>
            <a:ext cx="524933" cy="203200"/>
          </a:xfrm>
          <a:prstGeom prst="rect">
            <a:avLst/>
          </a:prstGeom>
        </p:spPr>
      </p:pic>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p>
            <a:fld id="{5FEA2329-038B-B947-AADF-D1E5807E7709}" type="slidenum">
              <a:rPr lang="en-US" smtClean="0"/>
              <a:pPr/>
              <a:t>‹#›</a:t>
            </a:fld>
            <a:endParaRPr lang="en-US"/>
          </a:p>
        </p:txBody>
      </p:sp>
      <p:sp>
        <p:nvSpPr>
          <p:cNvPr id="8" name="Content Placeholder 6">
            <a:extLst>
              <a:ext uri="{FF2B5EF4-FFF2-40B4-BE49-F238E27FC236}">
                <a16:creationId xmlns:a16="http://schemas.microsoft.com/office/drawing/2014/main" id="{B8570A10-9091-0442-A4DD-1CAA4C201F97}"/>
              </a:ext>
            </a:extLst>
          </p:cNvPr>
          <p:cNvSpPr>
            <a:spLocks noGrp="1"/>
          </p:cNvSpPr>
          <p:nvPr>
            <p:ph sz="quarter" idx="13"/>
          </p:nvPr>
        </p:nvSpPr>
        <p:spPr>
          <a:xfrm>
            <a:off x="1470981" y="1435455"/>
            <a:ext cx="10198504" cy="4121151"/>
          </a:xfrm>
          <a:prstGeom prst="rect">
            <a:avLst/>
          </a:prstGeo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02054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search_Cont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C35A-8302-8C47-A187-06EF323B9D7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lvl1pPr>
              <a:defRPr>
                <a:solidFill>
                  <a:schemeClr val="accent5">
                    <a:lumMod val="50000"/>
                  </a:schemeClr>
                </a:solidFill>
              </a:defRPr>
            </a:lvl1pPr>
          </a:lstStyle>
          <a:p>
            <a:fld id="{5FEA2329-038B-B947-AADF-D1E5807E7709}" type="slidenum">
              <a:rPr lang="en-US" smtClean="0"/>
              <a:pPr/>
              <a:t>‹#›</a:t>
            </a:fld>
            <a:endParaRPr lang="en-US"/>
          </a:p>
        </p:txBody>
      </p:sp>
      <p:sp>
        <p:nvSpPr>
          <p:cNvPr id="4" name="Text Placeholder 4">
            <a:extLst>
              <a:ext uri="{FF2B5EF4-FFF2-40B4-BE49-F238E27FC236}">
                <a16:creationId xmlns:a16="http://schemas.microsoft.com/office/drawing/2014/main" id="{B20F7598-EBF2-744C-A309-0BED88B6F76B}"/>
              </a:ext>
            </a:extLst>
          </p:cNvPr>
          <p:cNvSpPr>
            <a:spLocks noGrp="1"/>
          </p:cNvSpPr>
          <p:nvPr>
            <p:ph type="body" sz="quarter" idx="11" hasCustomPrompt="1"/>
          </p:nvPr>
        </p:nvSpPr>
        <p:spPr>
          <a:xfrm>
            <a:off x="468185" y="5928565"/>
            <a:ext cx="11524849" cy="408748"/>
          </a:xfrm>
          <a:prstGeom prst="rect">
            <a:avLst/>
          </a:prstGeom>
        </p:spPr>
        <p:txBody>
          <a:bodyPr lIns="0" tIns="0" rIns="0" bIns="0" anchor="b" anchorCtr="0">
            <a:noAutofit/>
          </a:bodyPr>
          <a:lstStyle>
            <a:lvl1pPr marL="0" indent="0">
              <a:buFontTx/>
              <a:buNone/>
              <a:defRPr sz="1100" b="0" i="0">
                <a:latin typeface="Arial" panose="020B0604020202020204" pitchFamily="34" charset="0"/>
                <a:ea typeface="Arial" panose="020B0604020202020204" pitchFamily="34" charset="0"/>
                <a:cs typeface="Arial" panose="020B0604020202020204" pitchFamily="34" charset="0"/>
              </a:defRPr>
            </a:lvl1pPr>
          </a:lstStyle>
          <a:p>
            <a:pPr lvl="0"/>
            <a:r>
              <a:rPr lang="en-US"/>
              <a:t>Q. Question goes here.</a:t>
            </a:r>
          </a:p>
        </p:txBody>
      </p:sp>
      <p:sp>
        <p:nvSpPr>
          <p:cNvPr id="5" name="Text Placeholder 6">
            <a:extLst>
              <a:ext uri="{FF2B5EF4-FFF2-40B4-BE49-F238E27FC236}">
                <a16:creationId xmlns:a16="http://schemas.microsoft.com/office/drawing/2014/main" id="{169C6219-22DF-4D44-9F6A-F7EEB41533BF}"/>
              </a:ext>
            </a:extLst>
          </p:cNvPr>
          <p:cNvSpPr>
            <a:spLocks noGrp="1"/>
          </p:cNvSpPr>
          <p:nvPr>
            <p:ph type="body" sz="quarter" idx="12" hasCustomPrompt="1"/>
          </p:nvPr>
        </p:nvSpPr>
        <p:spPr>
          <a:xfrm>
            <a:off x="2338086" y="6437775"/>
            <a:ext cx="6695555" cy="431800"/>
          </a:xfrm>
          <a:prstGeom prst="rect">
            <a:avLst/>
          </a:prstGeom>
        </p:spPr>
        <p:txBody>
          <a:bodyPr lIns="0" tIns="0" rIns="0" bIns="0" anchor="ctr" anchorCtr="0">
            <a:noAutofit/>
          </a:bodyPr>
          <a:lstStyle>
            <a:lvl1pPr marL="0" indent="0" algn="r">
              <a:buFontTx/>
              <a:buNone/>
              <a:defRPr sz="700" b="0">
                <a:solidFill>
                  <a:schemeClr val="accent5">
                    <a:lumMod val="50000"/>
                  </a:schemeClr>
                </a:solidFill>
                <a:latin typeface="Arial" panose="020B0604020202020204" pitchFamily="34" charset="0"/>
                <a:cs typeface="Arial" panose="020B0604020202020204" pitchFamily="34" charset="0"/>
              </a:defRPr>
            </a:lvl1pPr>
          </a:lstStyle>
          <a:p>
            <a:pPr algn="r"/>
            <a:r>
              <a:rPr lang="en-US" sz="700">
                <a:solidFill>
                  <a:schemeClr val="accent5">
                    <a:lumMod val="50000"/>
                  </a:schemeClr>
                </a:solidFill>
                <a:latin typeface="Arial" panose="020B0604020202020204" pitchFamily="34" charset="0"/>
                <a:cs typeface="Arial" panose="020B0604020202020204" pitchFamily="34" charset="0"/>
              </a:rPr>
              <a:t>Source: 2018 IDG Customer Engagement Research more source line goes here and maybe even on two lines like so if it’s a really long source; 2018 IDG Customer Engagement Research more source line goes here and maybe even on two lines like so if it’s a really long source and let’s see what it looks like being really long. </a:t>
            </a:r>
          </a:p>
        </p:txBody>
      </p:sp>
      <p:cxnSp>
        <p:nvCxnSpPr>
          <p:cNvPr id="11" name="Straight Connector 10">
            <a:extLst>
              <a:ext uri="{FF2B5EF4-FFF2-40B4-BE49-F238E27FC236}">
                <a16:creationId xmlns:a16="http://schemas.microsoft.com/office/drawing/2014/main" id="{0A4DC2B0-E0ED-0F45-9FEE-9A44C0B26903}"/>
              </a:ext>
            </a:extLst>
          </p:cNvPr>
          <p:cNvCxnSpPr/>
          <p:nvPr userDrawn="1"/>
        </p:nvCxnSpPr>
        <p:spPr>
          <a:xfrm>
            <a:off x="9163458" y="6523531"/>
            <a:ext cx="0" cy="259080"/>
          </a:xfrm>
          <a:prstGeom prst="line">
            <a:avLst/>
          </a:prstGeom>
          <a:ln w="12700" cap="rnd">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Content Placeholder 6">
            <a:extLst>
              <a:ext uri="{FF2B5EF4-FFF2-40B4-BE49-F238E27FC236}">
                <a16:creationId xmlns:a16="http://schemas.microsoft.com/office/drawing/2014/main" id="{B8570A10-9091-0442-A4DD-1CAA4C201F97}"/>
              </a:ext>
            </a:extLst>
          </p:cNvPr>
          <p:cNvSpPr>
            <a:spLocks noGrp="1"/>
          </p:cNvSpPr>
          <p:nvPr>
            <p:ph sz="quarter" idx="13"/>
          </p:nvPr>
        </p:nvSpPr>
        <p:spPr>
          <a:xfrm>
            <a:off x="457200" y="1435455"/>
            <a:ext cx="11201400" cy="4121151"/>
          </a:xfrm>
          <a:prstGeom prst="rect">
            <a:avLst/>
          </a:prstGeo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5249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search_Content_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CC51A3-D12B-CC4C-8BD3-05CBD3A665AC}"/>
              </a:ext>
            </a:extLst>
          </p:cNvPr>
          <p:cNvPicPr>
            <a:picLocks noChangeAspect="1"/>
          </p:cNvPicPr>
          <p:nvPr userDrawn="1"/>
        </p:nvPicPr>
        <p:blipFill>
          <a:blip r:embed="rId2"/>
          <a:stretch>
            <a:fillRect/>
          </a:stretch>
        </p:blipFill>
        <p:spPr>
          <a:xfrm>
            <a:off x="10475132" y="95611"/>
            <a:ext cx="1727200" cy="2590800"/>
          </a:xfrm>
          <a:prstGeom prst="rect">
            <a:avLst/>
          </a:prstGeom>
        </p:spPr>
      </p:pic>
      <p:sp>
        <p:nvSpPr>
          <p:cNvPr id="2" name="Title 1">
            <a:extLst>
              <a:ext uri="{FF2B5EF4-FFF2-40B4-BE49-F238E27FC236}">
                <a16:creationId xmlns:a16="http://schemas.microsoft.com/office/drawing/2014/main" id="{A861C35A-8302-8C47-A187-06EF323B9D7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lvl1pPr>
              <a:defRPr>
                <a:solidFill>
                  <a:schemeClr val="accent5">
                    <a:lumMod val="50000"/>
                  </a:schemeClr>
                </a:solidFill>
              </a:defRPr>
            </a:lvl1pPr>
          </a:lstStyle>
          <a:p>
            <a:fld id="{5FEA2329-038B-B947-AADF-D1E5807E7709}" type="slidenum">
              <a:rPr lang="en-US" smtClean="0"/>
              <a:pPr/>
              <a:t>‹#›</a:t>
            </a:fld>
            <a:endParaRPr lang="en-US"/>
          </a:p>
        </p:txBody>
      </p:sp>
      <p:sp>
        <p:nvSpPr>
          <p:cNvPr id="4" name="Text Placeholder 4">
            <a:extLst>
              <a:ext uri="{FF2B5EF4-FFF2-40B4-BE49-F238E27FC236}">
                <a16:creationId xmlns:a16="http://schemas.microsoft.com/office/drawing/2014/main" id="{B20F7598-EBF2-744C-A309-0BED88B6F76B}"/>
              </a:ext>
            </a:extLst>
          </p:cNvPr>
          <p:cNvSpPr>
            <a:spLocks noGrp="1"/>
          </p:cNvSpPr>
          <p:nvPr>
            <p:ph type="body" sz="quarter" idx="11" hasCustomPrompt="1"/>
          </p:nvPr>
        </p:nvSpPr>
        <p:spPr>
          <a:xfrm>
            <a:off x="468185" y="5928565"/>
            <a:ext cx="11524849" cy="408748"/>
          </a:xfrm>
          <a:prstGeom prst="rect">
            <a:avLst/>
          </a:prstGeom>
        </p:spPr>
        <p:txBody>
          <a:bodyPr lIns="0" tIns="0" rIns="0" bIns="0" anchor="b" anchorCtr="0"/>
          <a:lstStyle>
            <a:lvl1pPr marL="0" indent="0">
              <a:buFontTx/>
              <a:buNone/>
              <a:defRPr sz="1100" b="0" i="0">
                <a:latin typeface="Arial" panose="020B0604020202020204" pitchFamily="34" charset="0"/>
                <a:ea typeface="Arial" panose="020B0604020202020204" pitchFamily="34" charset="0"/>
                <a:cs typeface="Arial" panose="020B0604020202020204" pitchFamily="34" charset="0"/>
              </a:defRPr>
            </a:lvl1pPr>
          </a:lstStyle>
          <a:p>
            <a:pPr lvl="0"/>
            <a:r>
              <a:rPr lang="en-US"/>
              <a:t>Q. Question goes here.</a:t>
            </a:r>
          </a:p>
        </p:txBody>
      </p:sp>
      <p:sp>
        <p:nvSpPr>
          <p:cNvPr id="5" name="Text Placeholder 6">
            <a:extLst>
              <a:ext uri="{FF2B5EF4-FFF2-40B4-BE49-F238E27FC236}">
                <a16:creationId xmlns:a16="http://schemas.microsoft.com/office/drawing/2014/main" id="{169C6219-22DF-4D44-9F6A-F7EEB41533BF}"/>
              </a:ext>
            </a:extLst>
          </p:cNvPr>
          <p:cNvSpPr>
            <a:spLocks noGrp="1"/>
          </p:cNvSpPr>
          <p:nvPr>
            <p:ph type="body" sz="quarter" idx="12" hasCustomPrompt="1"/>
          </p:nvPr>
        </p:nvSpPr>
        <p:spPr>
          <a:xfrm>
            <a:off x="2338086" y="6437775"/>
            <a:ext cx="6695555" cy="431800"/>
          </a:xfrm>
          <a:prstGeom prst="rect">
            <a:avLst/>
          </a:prstGeom>
        </p:spPr>
        <p:txBody>
          <a:bodyPr lIns="0" tIns="0" rIns="0" bIns="0" anchor="ctr" anchorCtr="0">
            <a:noAutofit/>
          </a:bodyPr>
          <a:lstStyle>
            <a:lvl1pPr marL="0" indent="0" algn="r">
              <a:buFontTx/>
              <a:buNone/>
              <a:defRPr sz="700" b="0">
                <a:solidFill>
                  <a:schemeClr val="accent5">
                    <a:lumMod val="50000"/>
                  </a:schemeClr>
                </a:solidFill>
                <a:latin typeface="Arial" panose="020B0604020202020204" pitchFamily="34" charset="0"/>
                <a:cs typeface="Arial" panose="020B0604020202020204" pitchFamily="34" charset="0"/>
              </a:defRPr>
            </a:lvl1pPr>
          </a:lstStyle>
          <a:p>
            <a:pPr algn="r"/>
            <a:r>
              <a:rPr lang="en-US" sz="700">
                <a:solidFill>
                  <a:schemeClr val="accent5">
                    <a:lumMod val="50000"/>
                  </a:schemeClr>
                </a:solidFill>
                <a:latin typeface="Arial" panose="020B0604020202020204" pitchFamily="34" charset="0"/>
                <a:cs typeface="Arial" panose="020B0604020202020204" pitchFamily="34" charset="0"/>
              </a:rPr>
              <a:t>Source: 2018 IDG Customer Engagement Research more source line goes here and maybe even on two lines like so if it’s a really long source; 2018 IDG Customer Engagement Research more source line goes here and maybe even on two lines like so if it’s a really long source and let’s see what it looks like being really long. </a:t>
            </a:r>
          </a:p>
        </p:txBody>
      </p:sp>
      <p:cxnSp>
        <p:nvCxnSpPr>
          <p:cNvPr id="11" name="Straight Connector 10">
            <a:extLst>
              <a:ext uri="{FF2B5EF4-FFF2-40B4-BE49-F238E27FC236}">
                <a16:creationId xmlns:a16="http://schemas.microsoft.com/office/drawing/2014/main" id="{0A4DC2B0-E0ED-0F45-9FEE-9A44C0B26903}"/>
              </a:ext>
            </a:extLst>
          </p:cNvPr>
          <p:cNvCxnSpPr/>
          <p:nvPr userDrawn="1"/>
        </p:nvCxnSpPr>
        <p:spPr>
          <a:xfrm>
            <a:off x="9163458" y="6523531"/>
            <a:ext cx="0" cy="259080"/>
          </a:xfrm>
          <a:prstGeom prst="line">
            <a:avLst/>
          </a:prstGeom>
          <a:ln w="12700" cap="rnd">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6">
            <a:extLst>
              <a:ext uri="{FF2B5EF4-FFF2-40B4-BE49-F238E27FC236}">
                <a16:creationId xmlns:a16="http://schemas.microsoft.com/office/drawing/2014/main" id="{B8570A10-9091-0442-A4DD-1CAA4C201F97}"/>
              </a:ext>
            </a:extLst>
          </p:cNvPr>
          <p:cNvSpPr>
            <a:spLocks noGrp="1"/>
          </p:cNvSpPr>
          <p:nvPr>
            <p:ph sz="quarter" idx="13"/>
          </p:nvPr>
        </p:nvSpPr>
        <p:spPr>
          <a:xfrm>
            <a:off x="457200" y="1435455"/>
            <a:ext cx="11201400" cy="4121151"/>
          </a:xfrm>
          <a:prstGeom prst="rect">
            <a:avLst/>
          </a:prstGeo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4706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search_Content_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20BD63-991C-524C-BB21-493665AFC06D}"/>
              </a:ext>
            </a:extLst>
          </p:cNvPr>
          <p:cNvPicPr>
            <a:picLocks noChangeAspect="1"/>
          </p:cNvPicPr>
          <p:nvPr userDrawn="1"/>
        </p:nvPicPr>
        <p:blipFill>
          <a:blip r:embed="rId2"/>
          <a:stretch>
            <a:fillRect/>
          </a:stretch>
        </p:blipFill>
        <p:spPr>
          <a:xfrm>
            <a:off x="10481733" y="55679"/>
            <a:ext cx="1710267" cy="2590800"/>
          </a:xfrm>
          <a:prstGeom prst="rect">
            <a:avLst/>
          </a:prstGeom>
        </p:spPr>
      </p:pic>
      <p:sp>
        <p:nvSpPr>
          <p:cNvPr id="2" name="Title 1">
            <a:extLst>
              <a:ext uri="{FF2B5EF4-FFF2-40B4-BE49-F238E27FC236}">
                <a16:creationId xmlns:a16="http://schemas.microsoft.com/office/drawing/2014/main" id="{A861C35A-8302-8C47-A187-06EF323B9D7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lvl1pPr>
              <a:defRPr>
                <a:solidFill>
                  <a:schemeClr val="accent5">
                    <a:lumMod val="50000"/>
                  </a:schemeClr>
                </a:solidFill>
              </a:defRPr>
            </a:lvl1pPr>
          </a:lstStyle>
          <a:p>
            <a:fld id="{5FEA2329-038B-B947-AADF-D1E5807E7709}" type="slidenum">
              <a:rPr lang="en-US" smtClean="0"/>
              <a:pPr/>
              <a:t>‹#›</a:t>
            </a:fld>
            <a:endParaRPr lang="en-US"/>
          </a:p>
        </p:txBody>
      </p:sp>
      <p:sp>
        <p:nvSpPr>
          <p:cNvPr id="4" name="Text Placeholder 4">
            <a:extLst>
              <a:ext uri="{FF2B5EF4-FFF2-40B4-BE49-F238E27FC236}">
                <a16:creationId xmlns:a16="http://schemas.microsoft.com/office/drawing/2014/main" id="{B20F7598-EBF2-744C-A309-0BED88B6F76B}"/>
              </a:ext>
            </a:extLst>
          </p:cNvPr>
          <p:cNvSpPr>
            <a:spLocks noGrp="1"/>
          </p:cNvSpPr>
          <p:nvPr>
            <p:ph type="body" sz="quarter" idx="11" hasCustomPrompt="1"/>
          </p:nvPr>
        </p:nvSpPr>
        <p:spPr>
          <a:xfrm>
            <a:off x="468185" y="5928565"/>
            <a:ext cx="11524849" cy="408748"/>
          </a:xfrm>
          <a:prstGeom prst="rect">
            <a:avLst/>
          </a:prstGeom>
        </p:spPr>
        <p:txBody>
          <a:bodyPr lIns="0" tIns="0" rIns="0" bIns="0" anchor="b" anchorCtr="0"/>
          <a:lstStyle>
            <a:lvl1pPr marL="0" indent="0">
              <a:buFontTx/>
              <a:buNone/>
              <a:defRPr sz="1100" b="0" i="0">
                <a:latin typeface="Arial" panose="020B0604020202020204" pitchFamily="34" charset="0"/>
                <a:ea typeface="Arial" panose="020B0604020202020204" pitchFamily="34" charset="0"/>
                <a:cs typeface="Arial" panose="020B0604020202020204" pitchFamily="34" charset="0"/>
              </a:defRPr>
            </a:lvl1pPr>
          </a:lstStyle>
          <a:p>
            <a:pPr lvl="0"/>
            <a:r>
              <a:rPr lang="en-US"/>
              <a:t>Q. Question goes here.</a:t>
            </a:r>
          </a:p>
        </p:txBody>
      </p:sp>
      <p:sp>
        <p:nvSpPr>
          <p:cNvPr id="5" name="Text Placeholder 6">
            <a:extLst>
              <a:ext uri="{FF2B5EF4-FFF2-40B4-BE49-F238E27FC236}">
                <a16:creationId xmlns:a16="http://schemas.microsoft.com/office/drawing/2014/main" id="{169C6219-22DF-4D44-9F6A-F7EEB41533BF}"/>
              </a:ext>
            </a:extLst>
          </p:cNvPr>
          <p:cNvSpPr>
            <a:spLocks noGrp="1"/>
          </p:cNvSpPr>
          <p:nvPr>
            <p:ph type="body" sz="quarter" idx="12" hasCustomPrompt="1"/>
          </p:nvPr>
        </p:nvSpPr>
        <p:spPr>
          <a:xfrm>
            <a:off x="2338086" y="6437775"/>
            <a:ext cx="6695555" cy="431800"/>
          </a:xfrm>
          <a:prstGeom prst="rect">
            <a:avLst/>
          </a:prstGeom>
        </p:spPr>
        <p:txBody>
          <a:bodyPr lIns="0" tIns="0" rIns="0" bIns="0" anchor="ctr" anchorCtr="0">
            <a:noAutofit/>
          </a:bodyPr>
          <a:lstStyle>
            <a:lvl1pPr marL="0" indent="0" algn="r">
              <a:buFontTx/>
              <a:buNone/>
              <a:defRPr sz="700" b="0">
                <a:solidFill>
                  <a:schemeClr val="accent5">
                    <a:lumMod val="50000"/>
                  </a:schemeClr>
                </a:solidFill>
                <a:latin typeface="Arial" panose="020B0604020202020204" pitchFamily="34" charset="0"/>
                <a:cs typeface="Arial" panose="020B0604020202020204" pitchFamily="34" charset="0"/>
              </a:defRPr>
            </a:lvl1pPr>
          </a:lstStyle>
          <a:p>
            <a:pPr algn="r"/>
            <a:r>
              <a:rPr lang="en-US" sz="700">
                <a:solidFill>
                  <a:schemeClr val="accent5">
                    <a:lumMod val="50000"/>
                  </a:schemeClr>
                </a:solidFill>
                <a:latin typeface="Arial" panose="020B0604020202020204" pitchFamily="34" charset="0"/>
                <a:cs typeface="Arial" panose="020B0604020202020204" pitchFamily="34" charset="0"/>
              </a:rPr>
              <a:t>Source: 2018 IDG Customer Engagement Research more source line goes here and maybe even on two lines like so if it’s a really long source; 2018 IDG Customer Engagement Research more source line goes here and maybe even on two lines like so if it’s a really long source and let’s see what it looks like being really long. </a:t>
            </a:r>
          </a:p>
        </p:txBody>
      </p:sp>
      <p:sp>
        <p:nvSpPr>
          <p:cNvPr id="7" name="Content Placeholder 6">
            <a:extLst>
              <a:ext uri="{FF2B5EF4-FFF2-40B4-BE49-F238E27FC236}">
                <a16:creationId xmlns:a16="http://schemas.microsoft.com/office/drawing/2014/main" id="{B8570A10-9091-0442-A4DD-1CAA4C201F97}"/>
              </a:ext>
            </a:extLst>
          </p:cNvPr>
          <p:cNvSpPr>
            <a:spLocks noGrp="1"/>
          </p:cNvSpPr>
          <p:nvPr>
            <p:ph sz="quarter" idx="13"/>
          </p:nvPr>
        </p:nvSpPr>
        <p:spPr>
          <a:xfrm>
            <a:off x="457200" y="1435455"/>
            <a:ext cx="11201400" cy="41211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0A4DC2B0-E0ED-0F45-9FEE-9A44C0B26903}"/>
              </a:ext>
            </a:extLst>
          </p:cNvPr>
          <p:cNvCxnSpPr/>
          <p:nvPr userDrawn="1"/>
        </p:nvCxnSpPr>
        <p:spPr>
          <a:xfrm>
            <a:off x="9163458" y="6523531"/>
            <a:ext cx="0" cy="259080"/>
          </a:xfrm>
          <a:prstGeom prst="line">
            <a:avLst/>
          </a:prstGeom>
          <a:ln w="12700" cap="rnd">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9182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CE4DA0-0533-1B4C-9A66-49A5AE64FA9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B97AEBC-2BA9-EB4B-AB3C-A24779893422}"/>
              </a:ext>
            </a:extLst>
          </p:cNvPr>
          <p:cNvSpPr txBox="1"/>
          <p:nvPr userDrawn="1"/>
        </p:nvSpPr>
        <p:spPr>
          <a:xfrm>
            <a:off x="9675410" y="6578001"/>
            <a:ext cx="2375650" cy="164212"/>
          </a:xfrm>
          <a:prstGeom prst="rect">
            <a:avLst/>
          </a:prstGeom>
          <a:noFill/>
        </p:spPr>
        <p:txBody>
          <a:bodyPr wrap="none" lIns="0" tIns="0" rIns="0" bIns="0" rtlCol="0">
            <a:spAutoFit/>
          </a:bodyPr>
          <a:lstStyle/>
          <a:p>
            <a:pPr algn="r"/>
            <a:r>
              <a:rPr lang="en-US" sz="1067" spc="150" baseline="0">
                <a:solidFill>
                  <a:schemeClr val="bg1"/>
                </a:solidFill>
                <a:latin typeface="Arial" panose="020B0604020202020204" pitchFamily="34" charset="0"/>
                <a:cs typeface="Arial" panose="020B0604020202020204" pitchFamily="34" charset="0"/>
              </a:rPr>
              <a:t>IDG COMMUNICATIONS, INC.</a:t>
            </a:r>
          </a:p>
        </p:txBody>
      </p:sp>
      <p:sp>
        <p:nvSpPr>
          <p:cNvPr id="8" name="Text Placeholder 7">
            <a:extLst>
              <a:ext uri="{FF2B5EF4-FFF2-40B4-BE49-F238E27FC236}">
                <a16:creationId xmlns:a16="http://schemas.microsoft.com/office/drawing/2014/main" id="{75293968-B953-A241-8914-BCFEAE80B037}"/>
              </a:ext>
            </a:extLst>
          </p:cNvPr>
          <p:cNvSpPr>
            <a:spLocks noGrp="1"/>
          </p:cNvSpPr>
          <p:nvPr>
            <p:ph type="body" sz="quarter" idx="10" hasCustomPrompt="1"/>
          </p:nvPr>
        </p:nvSpPr>
        <p:spPr>
          <a:xfrm>
            <a:off x="459972" y="3656957"/>
            <a:ext cx="10939669" cy="928296"/>
          </a:xfrm>
          <a:prstGeom prst="rect">
            <a:avLst/>
          </a:prstGeom>
        </p:spPr>
        <p:txBody>
          <a:bodyPr>
            <a:noAutofit/>
          </a:bodyPr>
          <a:lstStyle>
            <a:lvl1pPr marL="0" indent="0">
              <a:buNone/>
              <a:defRPr sz="5867" b="1" i="0">
                <a:solidFill>
                  <a:schemeClr val="bg1"/>
                </a:solidFill>
                <a:latin typeface="Georgia" panose="02040502050405020303" pitchFamily="18" charset="0"/>
                <a:cs typeface="Arial Black" panose="020B0604020202020204" pitchFamily="34" charset="0"/>
              </a:defRPr>
            </a:lvl1pPr>
          </a:lstStyle>
          <a:p>
            <a:pPr lvl="0"/>
            <a:r>
              <a:rPr lang="en-US"/>
              <a:t>Title Goes Here</a:t>
            </a:r>
          </a:p>
        </p:txBody>
      </p:sp>
      <p:sp>
        <p:nvSpPr>
          <p:cNvPr id="10" name="Text Placeholder 9">
            <a:extLst>
              <a:ext uri="{FF2B5EF4-FFF2-40B4-BE49-F238E27FC236}">
                <a16:creationId xmlns:a16="http://schemas.microsoft.com/office/drawing/2014/main" id="{9972CFEC-00EE-994A-A99E-8F2F3F158425}"/>
              </a:ext>
            </a:extLst>
          </p:cNvPr>
          <p:cNvSpPr>
            <a:spLocks noGrp="1"/>
          </p:cNvSpPr>
          <p:nvPr>
            <p:ph type="body" sz="quarter" idx="11" hasCustomPrompt="1"/>
          </p:nvPr>
        </p:nvSpPr>
        <p:spPr>
          <a:xfrm>
            <a:off x="459972" y="4718051"/>
            <a:ext cx="10939669" cy="490053"/>
          </a:xfrm>
          <a:prstGeom prst="rect">
            <a:avLst/>
          </a:prstGeom>
        </p:spPr>
        <p:txBody>
          <a:bodyPr>
            <a:noAutofit/>
          </a:bodyPr>
          <a:lstStyle>
            <a:lvl1pPr marL="0" indent="0">
              <a:buNone/>
              <a:defRPr sz="2667" i="1">
                <a:solidFill>
                  <a:schemeClr val="bg1"/>
                </a:solidFill>
                <a:latin typeface="Georgia" panose="02040502050405020303" pitchFamily="18" charset="0"/>
              </a:defRPr>
            </a:lvl1pPr>
          </a:lstStyle>
          <a:p>
            <a:pPr lvl="0"/>
            <a:r>
              <a:rPr lang="en-US"/>
              <a:t>Presenter Name Here</a:t>
            </a:r>
          </a:p>
        </p:txBody>
      </p:sp>
      <p:pic>
        <p:nvPicPr>
          <p:cNvPr id="7" name="Picture 6">
            <a:extLst>
              <a:ext uri="{FF2B5EF4-FFF2-40B4-BE49-F238E27FC236}">
                <a16:creationId xmlns:a16="http://schemas.microsoft.com/office/drawing/2014/main" id="{24C85363-C098-E141-A2C8-8FC08BDBDAA5}"/>
              </a:ext>
            </a:extLst>
          </p:cNvPr>
          <p:cNvPicPr>
            <a:picLocks noChangeAspect="1"/>
          </p:cNvPicPr>
          <p:nvPr userDrawn="1"/>
        </p:nvPicPr>
        <p:blipFill>
          <a:blip r:embed="rId3">
            <a:lum bright="100000" contrast="-70000"/>
            <a:extLst>
              <a:ext uri="{28A0092B-C50C-407E-A947-70E740481C1C}">
                <a14:useLocalDpi xmlns:a14="http://schemas.microsoft.com/office/drawing/2010/main" val="0"/>
              </a:ext>
            </a:extLst>
          </a:blip>
          <a:stretch>
            <a:fillRect/>
          </a:stretch>
        </p:blipFill>
        <p:spPr>
          <a:xfrm>
            <a:off x="457200" y="431800"/>
            <a:ext cx="2133801" cy="535609"/>
          </a:xfrm>
          <a:prstGeom prst="rect">
            <a:avLst/>
          </a:prstGeom>
        </p:spPr>
      </p:pic>
      <p:sp>
        <p:nvSpPr>
          <p:cNvPr id="9" name="TextBox 8">
            <a:extLst>
              <a:ext uri="{FF2B5EF4-FFF2-40B4-BE49-F238E27FC236}">
                <a16:creationId xmlns:a16="http://schemas.microsoft.com/office/drawing/2014/main" id="{901BC3E0-0C1C-094F-A164-118ABB287174}"/>
              </a:ext>
            </a:extLst>
          </p:cNvPr>
          <p:cNvSpPr txBox="1"/>
          <p:nvPr userDrawn="1"/>
        </p:nvSpPr>
        <p:spPr>
          <a:xfrm>
            <a:off x="2810039" y="422638"/>
            <a:ext cx="1265283" cy="568682"/>
          </a:xfrm>
          <a:prstGeom prst="rect">
            <a:avLst/>
          </a:prstGeom>
          <a:noFill/>
        </p:spPr>
        <p:txBody>
          <a:bodyPr wrap="none" lIns="0" tIns="0" rIns="0" bIns="0" rtlCol="0">
            <a:spAutoFit/>
          </a:bodyPr>
          <a:lstStyle/>
          <a:p>
            <a:pPr algn="l">
              <a:lnSpc>
                <a:spcPts val="2260"/>
              </a:lnSpc>
            </a:pPr>
            <a:r>
              <a:rPr lang="en-US" sz="1800" spc="200" baseline="0">
                <a:solidFill>
                  <a:schemeClr val="bg1"/>
                </a:solidFill>
                <a:latin typeface="Arial" panose="020B0604020202020204" pitchFamily="34" charset="0"/>
                <a:cs typeface="Arial" panose="020B0604020202020204" pitchFamily="34" charset="0"/>
              </a:rPr>
              <a:t>QUALITY</a:t>
            </a:r>
          </a:p>
          <a:p>
            <a:pPr algn="l">
              <a:lnSpc>
                <a:spcPts val="2260"/>
              </a:lnSpc>
            </a:pPr>
            <a:r>
              <a:rPr lang="en-US" sz="1800" spc="200" baseline="0">
                <a:solidFill>
                  <a:schemeClr val="bg1"/>
                </a:solidFill>
                <a:latin typeface="Arial" panose="020B0604020202020204" pitchFamily="34" charset="0"/>
                <a:cs typeface="Arial" panose="020B0604020202020204" pitchFamily="34" charset="0"/>
              </a:rPr>
              <a:t>MATTERS</a:t>
            </a:r>
          </a:p>
        </p:txBody>
      </p:sp>
    </p:spTree>
    <p:extLst>
      <p:ext uri="{BB962C8B-B14F-4D97-AF65-F5344CB8AC3E}">
        <p14:creationId xmlns:p14="http://schemas.microsoft.com/office/powerpoint/2010/main" val="6960777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Research_Content_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20BD63-991C-524C-BB21-493665AFC06D}"/>
              </a:ext>
            </a:extLst>
          </p:cNvPr>
          <p:cNvPicPr>
            <a:picLocks noChangeAspect="1"/>
          </p:cNvPicPr>
          <p:nvPr userDrawn="1"/>
        </p:nvPicPr>
        <p:blipFill>
          <a:blip r:embed="rId2"/>
          <a:stretch>
            <a:fillRect/>
          </a:stretch>
        </p:blipFill>
        <p:spPr>
          <a:xfrm>
            <a:off x="10481733" y="55679"/>
            <a:ext cx="1710267" cy="2590800"/>
          </a:xfrm>
          <a:prstGeom prst="rect">
            <a:avLst/>
          </a:prstGeom>
        </p:spPr>
      </p:pic>
      <p:sp>
        <p:nvSpPr>
          <p:cNvPr id="2" name="Title 1">
            <a:extLst>
              <a:ext uri="{FF2B5EF4-FFF2-40B4-BE49-F238E27FC236}">
                <a16:creationId xmlns:a16="http://schemas.microsoft.com/office/drawing/2014/main" id="{A861C35A-8302-8C47-A187-06EF323B9D7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lvl1pPr>
              <a:defRPr>
                <a:solidFill>
                  <a:schemeClr val="accent5">
                    <a:lumMod val="50000"/>
                  </a:schemeClr>
                </a:solidFill>
              </a:defRPr>
            </a:lvl1pPr>
          </a:lstStyle>
          <a:p>
            <a:fld id="{5FEA2329-038B-B947-AADF-D1E5807E7709}" type="slidenum">
              <a:rPr lang="en-US" smtClean="0"/>
              <a:pPr/>
              <a:t>‹#›</a:t>
            </a:fld>
            <a:endParaRPr lang="en-US"/>
          </a:p>
        </p:txBody>
      </p:sp>
      <p:sp>
        <p:nvSpPr>
          <p:cNvPr id="4" name="Text Placeholder 4">
            <a:extLst>
              <a:ext uri="{FF2B5EF4-FFF2-40B4-BE49-F238E27FC236}">
                <a16:creationId xmlns:a16="http://schemas.microsoft.com/office/drawing/2014/main" id="{B20F7598-EBF2-744C-A309-0BED88B6F76B}"/>
              </a:ext>
            </a:extLst>
          </p:cNvPr>
          <p:cNvSpPr>
            <a:spLocks noGrp="1"/>
          </p:cNvSpPr>
          <p:nvPr>
            <p:ph type="body" sz="quarter" idx="11" hasCustomPrompt="1"/>
          </p:nvPr>
        </p:nvSpPr>
        <p:spPr>
          <a:xfrm>
            <a:off x="468185" y="5928565"/>
            <a:ext cx="11524849" cy="408748"/>
          </a:xfrm>
          <a:prstGeom prst="rect">
            <a:avLst/>
          </a:prstGeom>
        </p:spPr>
        <p:txBody>
          <a:bodyPr lIns="0" tIns="0" rIns="0" bIns="0" anchor="b" anchorCtr="0"/>
          <a:lstStyle>
            <a:lvl1pPr marL="0" indent="0">
              <a:buFontTx/>
              <a:buNone/>
              <a:defRPr sz="1100" b="0" i="0">
                <a:latin typeface="Arial" panose="020B0604020202020204" pitchFamily="34" charset="0"/>
                <a:ea typeface="Arial" panose="020B0604020202020204" pitchFamily="34" charset="0"/>
                <a:cs typeface="Arial" panose="020B0604020202020204" pitchFamily="34" charset="0"/>
              </a:defRPr>
            </a:lvl1pPr>
          </a:lstStyle>
          <a:p>
            <a:pPr lvl="0"/>
            <a:r>
              <a:rPr lang="en-US"/>
              <a:t>Q. Question goes here.</a:t>
            </a:r>
          </a:p>
        </p:txBody>
      </p:sp>
      <p:sp>
        <p:nvSpPr>
          <p:cNvPr id="5" name="Text Placeholder 6">
            <a:extLst>
              <a:ext uri="{FF2B5EF4-FFF2-40B4-BE49-F238E27FC236}">
                <a16:creationId xmlns:a16="http://schemas.microsoft.com/office/drawing/2014/main" id="{169C6219-22DF-4D44-9F6A-F7EEB41533BF}"/>
              </a:ext>
            </a:extLst>
          </p:cNvPr>
          <p:cNvSpPr>
            <a:spLocks noGrp="1"/>
          </p:cNvSpPr>
          <p:nvPr>
            <p:ph type="body" sz="quarter" idx="12" hasCustomPrompt="1"/>
          </p:nvPr>
        </p:nvSpPr>
        <p:spPr>
          <a:xfrm>
            <a:off x="2338086" y="6437775"/>
            <a:ext cx="6695555" cy="431800"/>
          </a:xfrm>
          <a:prstGeom prst="rect">
            <a:avLst/>
          </a:prstGeom>
        </p:spPr>
        <p:txBody>
          <a:bodyPr lIns="0" tIns="0" rIns="0" bIns="0" anchor="ctr" anchorCtr="0">
            <a:noAutofit/>
          </a:bodyPr>
          <a:lstStyle>
            <a:lvl1pPr marL="0" indent="0" algn="r">
              <a:buFontTx/>
              <a:buNone/>
              <a:defRPr sz="700" b="0">
                <a:solidFill>
                  <a:schemeClr val="accent5">
                    <a:lumMod val="50000"/>
                  </a:schemeClr>
                </a:solidFill>
                <a:latin typeface="Arial" panose="020B0604020202020204" pitchFamily="34" charset="0"/>
                <a:cs typeface="Arial" panose="020B0604020202020204" pitchFamily="34" charset="0"/>
              </a:defRPr>
            </a:lvl1pPr>
          </a:lstStyle>
          <a:p>
            <a:pPr algn="r"/>
            <a:r>
              <a:rPr lang="en-US" sz="700">
                <a:solidFill>
                  <a:schemeClr val="accent5">
                    <a:lumMod val="50000"/>
                  </a:schemeClr>
                </a:solidFill>
                <a:latin typeface="Arial" panose="020B0604020202020204" pitchFamily="34" charset="0"/>
                <a:cs typeface="Arial" panose="020B0604020202020204" pitchFamily="34" charset="0"/>
              </a:rPr>
              <a:t>Source: 2018 IDG Customer Engagement Research more source line goes here and maybe even on two lines like so if it’s a really long source; 2018 IDG Customer Engagement Research more source line goes here and maybe even on two lines like so if it’s a really long source and let’s see what it looks like being really long. </a:t>
            </a:r>
          </a:p>
        </p:txBody>
      </p:sp>
      <p:cxnSp>
        <p:nvCxnSpPr>
          <p:cNvPr id="11" name="Straight Connector 10">
            <a:extLst>
              <a:ext uri="{FF2B5EF4-FFF2-40B4-BE49-F238E27FC236}">
                <a16:creationId xmlns:a16="http://schemas.microsoft.com/office/drawing/2014/main" id="{0A4DC2B0-E0ED-0F45-9FEE-9A44C0B26903}"/>
              </a:ext>
            </a:extLst>
          </p:cNvPr>
          <p:cNvCxnSpPr/>
          <p:nvPr userDrawn="1"/>
        </p:nvCxnSpPr>
        <p:spPr>
          <a:xfrm>
            <a:off x="9163458" y="6523531"/>
            <a:ext cx="0" cy="259080"/>
          </a:xfrm>
          <a:prstGeom prst="line">
            <a:avLst/>
          </a:prstGeom>
          <a:ln w="12700" cap="rnd">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2512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Research_Content_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20BD63-991C-524C-BB21-493665AFC06D}"/>
              </a:ext>
            </a:extLst>
          </p:cNvPr>
          <p:cNvPicPr>
            <a:picLocks noChangeAspect="1"/>
          </p:cNvPicPr>
          <p:nvPr userDrawn="1"/>
        </p:nvPicPr>
        <p:blipFill>
          <a:blip r:embed="rId2"/>
          <a:stretch>
            <a:fillRect/>
          </a:stretch>
        </p:blipFill>
        <p:spPr>
          <a:xfrm>
            <a:off x="10481733" y="55679"/>
            <a:ext cx="1710267" cy="2590800"/>
          </a:xfrm>
          <a:prstGeom prst="rect">
            <a:avLst/>
          </a:prstGeom>
        </p:spPr>
      </p:pic>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lvl1pPr>
              <a:defRPr>
                <a:solidFill>
                  <a:schemeClr val="accent5">
                    <a:lumMod val="50000"/>
                  </a:schemeClr>
                </a:solidFill>
              </a:defRPr>
            </a:lvl1pPr>
          </a:lstStyle>
          <a:p>
            <a:fld id="{5FEA2329-038B-B947-AADF-D1E5807E7709}" type="slidenum">
              <a:rPr lang="en-US" smtClean="0"/>
              <a:pPr/>
              <a:t>‹#›</a:t>
            </a:fld>
            <a:endParaRPr lang="en-US"/>
          </a:p>
        </p:txBody>
      </p:sp>
      <p:sp>
        <p:nvSpPr>
          <p:cNvPr id="4" name="Text Placeholder 4">
            <a:extLst>
              <a:ext uri="{FF2B5EF4-FFF2-40B4-BE49-F238E27FC236}">
                <a16:creationId xmlns:a16="http://schemas.microsoft.com/office/drawing/2014/main" id="{B20F7598-EBF2-744C-A309-0BED88B6F76B}"/>
              </a:ext>
            </a:extLst>
          </p:cNvPr>
          <p:cNvSpPr>
            <a:spLocks noGrp="1"/>
          </p:cNvSpPr>
          <p:nvPr>
            <p:ph type="body" sz="quarter" idx="11" hasCustomPrompt="1"/>
          </p:nvPr>
        </p:nvSpPr>
        <p:spPr>
          <a:xfrm>
            <a:off x="468185" y="5928565"/>
            <a:ext cx="11524849" cy="408748"/>
          </a:xfrm>
          <a:prstGeom prst="rect">
            <a:avLst/>
          </a:prstGeom>
        </p:spPr>
        <p:txBody>
          <a:bodyPr lIns="0" tIns="0" rIns="0" bIns="0" anchor="b" anchorCtr="0"/>
          <a:lstStyle>
            <a:lvl1pPr marL="0" indent="0">
              <a:buFontTx/>
              <a:buNone/>
              <a:defRPr sz="1100" b="0" i="0">
                <a:latin typeface="Arial" panose="020B0604020202020204" pitchFamily="34" charset="0"/>
                <a:ea typeface="Arial" panose="020B0604020202020204" pitchFamily="34" charset="0"/>
                <a:cs typeface="Arial" panose="020B0604020202020204" pitchFamily="34" charset="0"/>
              </a:defRPr>
            </a:lvl1pPr>
          </a:lstStyle>
          <a:p>
            <a:pPr lvl="0"/>
            <a:r>
              <a:rPr lang="en-US"/>
              <a:t>Q. Question goes here.</a:t>
            </a:r>
          </a:p>
        </p:txBody>
      </p:sp>
      <p:sp>
        <p:nvSpPr>
          <p:cNvPr id="5" name="Text Placeholder 6">
            <a:extLst>
              <a:ext uri="{FF2B5EF4-FFF2-40B4-BE49-F238E27FC236}">
                <a16:creationId xmlns:a16="http://schemas.microsoft.com/office/drawing/2014/main" id="{169C6219-22DF-4D44-9F6A-F7EEB41533BF}"/>
              </a:ext>
            </a:extLst>
          </p:cNvPr>
          <p:cNvSpPr>
            <a:spLocks noGrp="1"/>
          </p:cNvSpPr>
          <p:nvPr>
            <p:ph type="body" sz="quarter" idx="12" hasCustomPrompt="1"/>
          </p:nvPr>
        </p:nvSpPr>
        <p:spPr>
          <a:xfrm>
            <a:off x="2338086" y="6437775"/>
            <a:ext cx="6695555" cy="431800"/>
          </a:xfrm>
          <a:prstGeom prst="rect">
            <a:avLst/>
          </a:prstGeom>
        </p:spPr>
        <p:txBody>
          <a:bodyPr lIns="0" tIns="0" rIns="0" bIns="0" anchor="ctr" anchorCtr="0">
            <a:noAutofit/>
          </a:bodyPr>
          <a:lstStyle>
            <a:lvl1pPr marL="0" indent="0" algn="r">
              <a:buFontTx/>
              <a:buNone/>
              <a:defRPr sz="700" b="0">
                <a:solidFill>
                  <a:schemeClr val="accent5">
                    <a:lumMod val="50000"/>
                  </a:schemeClr>
                </a:solidFill>
                <a:latin typeface="Arial" panose="020B0604020202020204" pitchFamily="34" charset="0"/>
                <a:cs typeface="Arial" panose="020B0604020202020204" pitchFamily="34" charset="0"/>
              </a:defRPr>
            </a:lvl1pPr>
          </a:lstStyle>
          <a:p>
            <a:pPr algn="r"/>
            <a:r>
              <a:rPr lang="en-US" sz="700">
                <a:solidFill>
                  <a:schemeClr val="accent5">
                    <a:lumMod val="50000"/>
                  </a:schemeClr>
                </a:solidFill>
                <a:latin typeface="Arial" panose="020B0604020202020204" pitchFamily="34" charset="0"/>
                <a:cs typeface="Arial" panose="020B0604020202020204" pitchFamily="34" charset="0"/>
              </a:rPr>
              <a:t>Source: 2018 IDG Customer Engagement Research more source line goes here and maybe even on two lines like so if it’s a really long source; 2018 IDG Customer Engagement Research more source line goes here and maybe even on two lines like so if it’s a really long source and let’s see what it looks like being really long. </a:t>
            </a:r>
          </a:p>
        </p:txBody>
      </p:sp>
      <p:cxnSp>
        <p:nvCxnSpPr>
          <p:cNvPr id="11" name="Straight Connector 10">
            <a:extLst>
              <a:ext uri="{FF2B5EF4-FFF2-40B4-BE49-F238E27FC236}">
                <a16:creationId xmlns:a16="http://schemas.microsoft.com/office/drawing/2014/main" id="{0A4DC2B0-E0ED-0F45-9FEE-9A44C0B26903}"/>
              </a:ext>
            </a:extLst>
          </p:cNvPr>
          <p:cNvCxnSpPr/>
          <p:nvPr userDrawn="1"/>
        </p:nvCxnSpPr>
        <p:spPr>
          <a:xfrm>
            <a:off x="9163458" y="6523531"/>
            <a:ext cx="0" cy="259080"/>
          </a:xfrm>
          <a:prstGeom prst="line">
            <a:avLst/>
          </a:prstGeom>
          <a:ln w="12700" cap="rnd">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1032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Research_Content_3">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lvl1pPr>
              <a:defRPr>
                <a:solidFill>
                  <a:schemeClr val="accent5">
                    <a:lumMod val="50000"/>
                  </a:schemeClr>
                </a:solidFill>
              </a:defRPr>
            </a:lvl1pPr>
          </a:lstStyle>
          <a:p>
            <a:fld id="{5FEA2329-038B-B947-AADF-D1E5807E7709}" type="slidenum">
              <a:rPr lang="en-US" smtClean="0"/>
              <a:pPr/>
              <a:t>‹#›</a:t>
            </a:fld>
            <a:endParaRPr lang="en-US"/>
          </a:p>
        </p:txBody>
      </p:sp>
      <p:sp>
        <p:nvSpPr>
          <p:cNvPr id="4" name="Text Placeholder 4">
            <a:extLst>
              <a:ext uri="{FF2B5EF4-FFF2-40B4-BE49-F238E27FC236}">
                <a16:creationId xmlns:a16="http://schemas.microsoft.com/office/drawing/2014/main" id="{B20F7598-EBF2-744C-A309-0BED88B6F76B}"/>
              </a:ext>
            </a:extLst>
          </p:cNvPr>
          <p:cNvSpPr>
            <a:spLocks noGrp="1"/>
          </p:cNvSpPr>
          <p:nvPr>
            <p:ph type="body" sz="quarter" idx="11" hasCustomPrompt="1"/>
          </p:nvPr>
        </p:nvSpPr>
        <p:spPr>
          <a:xfrm>
            <a:off x="468185" y="5928565"/>
            <a:ext cx="11524849" cy="408748"/>
          </a:xfrm>
          <a:prstGeom prst="rect">
            <a:avLst/>
          </a:prstGeom>
        </p:spPr>
        <p:txBody>
          <a:bodyPr lIns="0" tIns="0" rIns="0" bIns="0" anchor="b" anchorCtr="0"/>
          <a:lstStyle>
            <a:lvl1pPr marL="0" indent="0">
              <a:buFontTx/>
              <a:buNone/>
              <a:defRPr sz="1100" b="0" i="0">
                <a:latin typeface="Arial" panose="020B0604020202020204" pitchFamily="34" charset="0"/>
                <a:ea typeface="Arial" panose="020B0604020202020204" pitchFamily="34" charset="0"/>
                <a:cs typeface="Arial" panose="020B0604020202020204" pitchFamily="34" charset="0"/>
              </a:defRPr>
            </a:lvl1pPr>
          </a:lstStyle>
          <a:p>
            <a:pPr lvl="0"/>
            <a:r>
              <a:rPr lang="en-US"/>
              <a:t>Q. Question goes here.</a:t>
            </a:r>
          </a:p>
        </p:txBody>
      </p:sp>
      <p:sp>
        <p:nvSpPr>
          <p:cNvPr id="5" name="Text Placeholder 6">
            <a:extLst>
              <a:ext uri="{FF2B5EF4-FFF2-40B4-BE49-F238E27FC236}">
                <a16:creationId xmlns:a16="http://schemas.microsoft.com/office/drawing/2014/main" id="{169C6219-22DF-4D44-9F6A-F7EEB41533BF}"/>
              </a:ext>
            </a:extLst>
          </p:cNvPr>
          <p:cNvSpPr>
            <a:spLocks noGrp="1"/>
          </p:cNvSpPr>
          <p:nvPr>
            <p:ph type="body" sz="quarter" idx="12" hasCustomPrompt="1"/>
          </p:nvPr>
        </p:nvSpPr>
        <p:spPr>
          <a:xfrm>
            <a:off x="2338086" y="6437775"/>
            <a:ext cx="6695555" cy="431800"/>
          </a:xfrm>
          <a:prstGeom prst="rect">
            <a:avLst/>
          </a:prstGeom>
        </p:spPr>
        <p:txBody>
          <a:bodyPr lIns="0" tIns="0" rIns="0" bIns="0" anchor="ctr" anchorCtr="0">
            <a:noAutofit/>
          </a:bodyPr>
          <a:lstStyle>
            <a:lvl1pPr marL="0" indent="0" algn="r">
              <a:buFontTx/>
              <a:buNone/>
              <a:defRPr sz="700" b="0">
                <a:solidFill>
                  <a:schemeClr val="accent5">
                    <a:lumMod val="50000"/>
                  </a:schemeClr>
                </a:solidFill>
                <a:latin typeface="Arial" panose="020B0604020202020204" pitchFamily="34" charset="0"/>
                <a:cs typeface="Arial" panose="020B0604020202020204" pitchFamily="34" charset="0"/>
              </a:defRPr>
            </a:lvl1pPr>
          </a:lstStyle>
          <a:p>
            <a:pPr algn="r"/>
            <a:r>
              <a:rPr lang="en-US" sz="700">
                <a:solidFill>
                  <a:schemeClr val="accent5">
                    <a:lumMod val="50000"/>
                  </a:schemeClr>
                </a:solidFill>
                <a:latin typeface="Arial" panose="020B0604020202020204" pitchFamily="34" charset="0"/>
                <a:cs typeface="Arial" panose="020B0604020202020204" pitchFamily="34" charset="0"/>
              </a:rPr>
              <a:t>Source: 2018 IDG Customer Engagement Research more source line goes here and maybe even on two lines like so if it’s a really long source; 2018 IDG Customer Engagement Research more source line goes here and maybe even on two lines like so if it’s a really long source and let’s see what it looks like being really long. </a:t>
            </a:r>
          </a:p>
        </p:txBody>
      </p:sp>
      <p:cxnSp>
        <p:nvCxnSpPr>
          <p:cNvPr id="11" name="Straight Connector 10">
            <a:extLst>
              <a:ext uri="{FF2B5EF4-FFF2-40B4-BE49-F238E27FC236}">
                <a16:creationId xmlns:a16="http://schemas.microsoft.com/office/drawing/2014/main" id="{0A4DC2B0-E0ED-0F45-9FEE-9A44C0B26903}"/>
              </a:ext>
            </a:extLst>
          </p:cNvPr>
          <p:cNvCxnSpPr/>
          <p:nvPr userDrawn="1"/>
        </p:nvCxnSpPr>
        <p:spPr>
          <a:xfrm>
            <a:off x="9163458" y="6523531"/>
            <a:ext cx="0" cy="259080"/>
          </a:xfrm>
          <a:prstGeom prst="line">
            <a:avLst/>
          </a:prstGeom>
          <a:ln w="12700" cap="rnd">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19874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p>
            <a:fld id="{5FEA2329-038B-B947-AADF-D1E5807E7709}" type="slidenum">
              <a:rPr lang="en-US" smtClean="0"/>
              <a:pPr/>
              <a:t>‹#›</a:t>
            </a:fld>
            <a:endParaRPr lang="en-US"/>
          </a:p>
        </p:txBody>
      </p:sp>
    </p:spTree>
    <p:extLst>
      <p:ext uri="{BB962C8B-B14F-4D97-AF65-F5344CB8AC3E}">
        <p14:creationId xmlns:p14="http://schemas.microsoft.com/office/powerpoint/2010/main" val="4140783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_Black">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p>
            <a:fld id="{5FEA2329-038B-B947-AADF-D1E5807E7709}" type="slidenum">
              <a:rPr lang="en-US" smtClean="0"/>
              <a:pPr/>
              <a:t>‹#›</a:t>
            </a:fld>
            <a:endParaRPr lang="en-US"/>
          </a:p>
        </p:txBody>
      </p:sp>
    </p:spTree>
    <p:extLst>
      <p:ext uri="{BB962C8B-B14F-4D97-AF65-F5344CB8AC3E}">
        <p14:creationId xmlns:p14="http://schemas.microsoft.com/office/powerpoint/2010/main" val="3340631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_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1"/>
            <a:ext cx="12225755" cy="6857999"/>
          </a:xfrm>
          <a:prstGeom prst="rect">
            <a:avLst/>
          </a:prstGeom>
        </p:spPr>
      </p:pic>
      <p:sp>
        <p:nvSpPr>
          <p:cNvPr id="10" name="Title 1"/>
          <p:cNvSpPr>
            <a:spLocks noGrp="1"/>
          </p:cNvSpPr>
          <p:nvPr>
            <p:ph type="ctrTitle" hasCustomPrompt="1"/>
          </p:nvPr>
        </p:nvSpPr>
        <p:spPr>
          <a:xfrm>
            <a:off x="459973" y="5046181"/>
            <a:ext cx="11211324" cy="886397"/>
          </a:xfrm>
          <a:prstGeom prst="rect">
            <a:avLst/>
          </a:prstGeom>
        </p:spPr>
        <p:txBody>
          <a:bodyPr wrap="square" anchor="b">
            <a:noAutofit/>
          </a:bodyPr>
          <a:lstStyle>
            <a:lvl1pPr algn="l">
              <a:defRPr lang="en-US" sz="7200" b="0" i="1" kern="1200" spc="0" baseline="0" dirty="0" smtClean="0">
                <a:solidFill>
                  <a:schemeClr val="bg1"/>
                </a:solidFill>
                <a:latin typeface="Georgia" panose="02040502050405020303" pitchFamily="18" charset="0"/>
                <a:ea typeface="+mj-ea"/>
                <a:cs typeface="Georgia" panose="02040502050405020303" pitchFamily="18" charset="0"/>
              </a:defRPr>
            </a:lvl1pPr>
          </a:lstStyle>
          <a:p>
            <a:r>
              <a:rPr lang="en-US"/>
              <a:t>Divider Slide</a:t>
            </a:r>
          </a:p>
        </p:txBody>
      </p:sp>
      <p:pic>
        <p:nvPicPr>
          <p:cNvPr id="12" name="Picture 11">
            <a:extLst>
              <a:ext uri="{FF2B5EF4-FFF2-40B4-BE49-F238E27FC236}">
                <a16:creationId xmlns:a16="http://schemas.microsoft.com/office/drawing/2014/main" id="{A45E4201-2C6E-4646-9AFD-EE0BDA2872A2}"/>
              </a:ext>
            </a:extLst>
          </p:cNvPr>
          <p:cNvPicPr>
            <a:picLocks noChangeAspect="1"/>
          </p:cNvPicPr>
          <p:nvPr userDrawn="1"/>
        </p:nvPicPr>
        <p:blipFill>
          <a:blip r:embed="rId3">
            <a:lum bright="100000" contrast="-70000"/>
            <a:extLst>
              <a:ext uri="{28A0092B-C50C-407E-A947-70E740481C1C}">
                <a14:useLocalDpi xmlns:a14="http://schemas.microsoft.com/office/drawing/2010/main" val="0"/>
              </a:ext>
            </a:extLst>
          </a:blip>
          <a:stretch>
            <a:fillRect/>
          </a:stretch>
        </p:blipFill>
        <p:spPr>
          <a:xfrm>
            <a:off x="459973" y="6531904"/>
            <a:ext cx="907649" cy="227831"/>
          </a:xfrm>
          <a:prstGeom prst="rect">
            <a:avLst/>
          </a:prstGeom>
        </p:spPr>
      </p:pic>
      <p:sp>
        <p:nvSpPr>
          <p:cNvPr id="14" name="TextBox 13">
            <a:extLst>
              <a:ext uri="{FF2B5EF4-FFF2-40B4-BE49-F238E27FC236}">
                <a16:creationId xmlns:a16="http://schemas.microsoft.com/office/drawing/2014/main" id="{9E547AE5-8788-FC43-BFE9-255207D2E420}"/>
              </a:ext>
            </a:extLst>
          </p:cNvPr>
          <p:cNvSpPr txBox="1"/>
          <p:nvPr userDrawn="1"/>
        </p:nvSpPr>
        <p:spPr>
          <a:xfrm>
            <a:off x="9664034" y="6578001"/>
            <a:ext cx="2375650" cy="164212"/>
          </a:xfrm>
          <a:prstGeom prst="rect">
            <a:avLst/>
          </a:prstGeom>
          <a:noFill/>
        </p:spPr>
        <p:txBody>
          <a:bodyPr wrap="none" lIns="0" tIns="0" rIns="0" bIns="0" rtlCol="0">
            <a:spAutoFit/>
          </a:bodyPr>
          <a:lstStyle/>
          <a:p>
            <a:pPr algn="r"/>
            <a:r>
              <a:rPr lang="en-US" sz="1067" spc="150" baseline="0">
                <a:solidFill>
                  <a:schemeClr val="bg1"/>
                </a:solidFill>
                <a:latin typeface="Arial" panose="020B0604020202020204" pitchFamily="34" charset="0"/>
                <a:cs typeface="Arial" panose="020B0604020202020204" pitchFamily="34" charset="0"/>
              </a:rPr>
              <a:t>IDG COMMUNICATIONS, INC.</a:t>
            </a:r>
          </a:p>
        </p:txBody>
      </p:sp>
      <p:pic>
        <p:nvPicPr>
          <p:cNvPr id="5" name="Picture 4">
            <a:extLst>
              <a:ext uri="{FF2B5EF4-FFF2-40B4-BE49-F238E27FC236}">
                <a16:creationId xmlns:a16="http://schemas.microsoft.com/office/drawing/2014/main" id="{BEBA5917-A5A5-434E-84B9-2E92EA87F371}"/>
              </a:ext>
            </a:extLst>
          </p:cNvPr>
          <p:cNvPicPr>
            <a:picLocks noChangeAspect="1"/>
          </p:cNvPicPr>
          <p:nvPr userDrawn="1"/>
        </p:nvPicPr>
        <p:blipFill>
          <a:blip r:embed="rId4"/>
          <a:stretch>
            <a:fillRect/>
          </a:stretch>
        </p:blipFill>
        <p:spPr>
          <a:xfrm>
            <a:off x="-1" y="90749"/>
            <a:ext cx="4334933" cy="2794000"/>
          </a:xfrm>
          <a:prstGeom prst="rect">
            <a:avLst/>
          </a:prstGeom>
        </p:spPr>
      </p:pic>
      <p:sp>
        <p:nvSpPr>
          <p:cNvPr id="7" name="TextBox 6">
            <a:extLst>
              <a:ext uri="{FF2B5EF4-FFF2-40B4-BE49-F238E27FC236}">
                <a16:creationId xmlns:a16="http://schemas.microsoft.com/office/drawing/2014/main" id="{C1E4FD32-9FDC-2C44-AAEC-AB126F94E1AC}"/>
              </a:ext>
            </a:extLst>
          </p:cNvPr>
          <p:cNvSpPr txBox="1"/>
          <p:nvPr userDrawn="1"/>
        </p:nvSpPr>
        <p:spPr>
          <a:xfrm>
            <a:off x="1593485" y="6515366"/>
            <a:ext cx="686085" cy="276999"/>
          </a:xfrm>
          <a:prstGeom prst="rect">
            <a:avLst/>
          </a:prstGeom>
          <a:noFill/>
        </p:spPr>
        <p:txBody>
          <a:bodyPr wrap="none" lIns="0" tIns="0" rIns="0" bIns="0" rtlCol="0">
            <a:spAutoFit/>
          </a:bodyPr>
          <a:lstStyle/>
          <a:p>
            <a:r>
              <a:rPr lang="en-US" sz="900" spc="150" baseline="0">
                <a:solidFill>
                  <a:schemeClr val="bg1"/>
                </a:solidFill>
                <a:latin typeface="Arial" panose="020B0604020202020204" pitchFamily="34" charset="0"/>
                <a:cs typeface="Arial" panose="020B0604020202020204" pitchFamily="34" charset="0"/>
              </a:rPr>
              <a:t>QUALITY</a:t>
            </a:r>
          </a:p>
          <a:p>
            <a:r>
              <a:rPr lang="en-US" sz="900" spc="150" baseline="0">
                <a:solidFill>
                  <a:schemeClr val="bg1"/>
                </a:solidFill>
                <a:latin typeface="Arial" panose="020B0604020202020204" pitchFamily="34" charset="0"/>
                <a:cs typeface="Arial" panose="020B0604020202020204" pitchFamily="34" charset="0"/>
              </a:rPr>
              <a:t>MATTERS</a:t>
            </a:r>
          </a:p>
        </p:txBody>
      </p:sp>
      <p:cxnSp>
        <p:nvCxnSpPr>
          <p:cNvPr id="4" name="Straight Connector 3">
            <a:extLst>
              <a:ext uri="{FF2B5EF4-FFF2-40B4-BE49-F238E27FC236}">
                <a16:creationId xmlns:a16="http://schemas.microsoft.com/office/drawing/2014/main" id="{B8F9D1D1-4B74-B44B-A763-38F0C812A952}"/>
              </a:ext>
            </a:extLst>
          </p:cNvPr>
          <p:cNvCxnSpPr/>
          <p:nvPr userDrawn="1"/>
        </p:nvCxnSpPr>
        <p:spPr>
          <a:xfrm>
            <a:off x="1474319" y="6531904"/>
            <a:ext cx="0" cy="227831"/>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740859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_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1"/>
            <a:ext cx="12207848" cy="6862814"/>
          </a:xfrm>
          <a:prstGeom prst="rect">
            <a:avLst/>
          </a:prstGeom>
        </p:spPr>
      </p:pic>
      <p:pic>
        <p:nvPicPr>
          <p:cNvPr id="7" name="Picture 6">
            <a:extLst>
              <a:ext uri="{FF2B5EF4-FFF2-40B4-BE49-F238E27FC236}">
                <a16:creationId xmlns:a16="http://schemas.microsoft.com/office/drawing/2014/main" id="{02D4F383-ABF2-A244-8068-6AC22105A9DD}"/>
              </a:ext>
            </a:extLst>
          </p:cNvPr>
          <p:cNvPicPr>
            <a:picLocks noChangeAspect="1"/>
          </p:cNvPicPr>
          <p:nvPr userDrawn="1"/>
        </p:nvPicPr>
        <p:blipFill>
          <a:blip r:embed="rId3"/>
          <a:stretch>
            <a:fillRect/>
          </a:stretch>
        </p:blipFill>
        <p:spPr>
          <a:xfrm>
            <a:off x="-1986875" y="1174930"/>
            <a:ext cx="1625600" cy="2810933"/>
          </a:xfrm>
          <a:prstGeom prst="rect">
            <a:avLst/>
          </a:prstGeom>
        </p:spPr>
      </p:pic>
      <p:pic>
        <p:nvPicPr>
          <p:cNvPr id="9" name="Picture 8">
            <a:extLst>
              <a:ext uri="{FF2B5EF4-FFF2-40B4-BE49-F238E27FC236}">
                <a16:creationId xmlns:a16="http://schemas.microsoft.com/office/drawing/2014/main" id="{B030F501-E116-C142-B81C-BB2F0A94A670}"/>
              </a:ext>
            </a:extLst>
          </p:cNvPr>
          <p:cNvPicPr>
            <a:picLocks noChangeAspect="1"/>
          </p:cNvPicPr>
          <p:nvPr userDrawn="1"/>
        </p:nvPicPr>
        <p:blipFill>
          <a:blip r:embed="rId4"/>
          <a:stretch>
            <a:fillRect/>
          </a:stretch>
        </p:blipFill>
        <p:spPr>
          <a:xfrm>
            <a:off x="9321302" y="105422"/>
            <a:ext cx="2895600" cy="2810933"/>
          </a:xfrm>
          <a:prstGeom prst="rect">
            <a:avLst/>
          </a:prstGeom>
        </p:spPr>
      </p:pic>
      <p:sp>
        <p:nvSpPr>
          <p:cNvPr id="8" name="Title 1">
            <a:extLst>
              <a:ext uri="{FF2B5EF4-FFF2-40B4-BE49-F238E27FC236}">
                <a16:creationId xmlns:a16="http://schemas.microsoft.com/office/drawing/2014/main" id="{BD6AD62F-A2ED-984A-8448-D40DAC776211}"/>
              </a:ext>
            </a:extLst>
          </p:cNvPr>
          <p:cNvSpPr>
            <a:spLocks noGrp="1"/>
          </p:cNvSpPr>
          <p:nvPr>
            <p:ph type="ctrTitle" hasCustomPrompt="1"/>
          </p:nvPr>
        </p:nvSpPr>
        <p:spPr>
          <a:xfrm>
            <a:off x="459973" y="5036151"/>
            <a:ext cx="11185924" cy="886397"/>
          </a:xfrm>
          <a:prstGeom prst="rect">
            <a:avLst/>
          </a:prstGeom>
        </p:spPr>
        <p:txBody>
          <a:bodyPr wrap="square" anchor="b">
            <a:noAutofit/>
          </a:bodyPr>
          <a:lstStyle>
            <a:lvl1pPr algn="l">
              <a:defRPr lang="en-US" sz="7200" b="0" i="1" kern="1200" spc="0" baseline="0" dirty="0" smtClean="0">
                <a:solidFill>
                  <a:schemeClr val="bg1"/>
                </a:solidFill>
                <a:latin typeface="Georgia" panose="02040502050405020303" pitchFamily="18" charset="0"/>
                <a:ea typeface="+mj-ea"/>
                <a:cs typeface="Georgia" panose="02040502050405020303" pitchFamily="18" charset="0"/>
              </a:defRPr>
            </a:lvl1pPr>
          </a:lstStyle>
          <a:p>
            <a:r>
              <a:rPr lang="en-US"/>
              <a:t>Divider Slide</a:t>
            </a:r>
          </a:p>
        </p:txBody>
      </p:sp>
      <p:sp>
        <p:nvSpPr>
          <p:cNvPr id="10" name="TextBox 9">
            <a:extLst>
              <a:ext uri="{FF2B5EF4-FFF2-40B4-BE49-F238E27FC236}">
                <a16:creationId xmlns:a16="http://schemas.microsoft.com/office/drawing/2014/main" id="{4C728BBC-D4E2-B94B-BB3A-FFE1AC9B4FF5}"/>
              </a:ext>
            </a:extLst>
          </p:cNvPr>
          <p:cNvSpPr txBox="1"/>
          <p:nvPr userDrawn="1"/>
        </p:nvSpPr>
        <p:spPr>
          <a:xfrm>
            <a:off x="9664034" y="6578001"/>
            <a:ext cx="2375650" cy="164212"/>
          </a:xfrm>
          <a:prstGeom prst="rect">
            <a:avLst/>
          </a:prstGeom>
          <a:noFill/>
        </p:spPr>
        <p:txBody>
          <a:bodyPr wrap="none" lIns="0" tIns="0" rIns="0" bIns="0" rtlCol="0">
            <a:spAutoFit/>
          </a:bodyPr>
          <a:lstStyle/>
          <a:p>
            <a:pPr algn="r"/>
            <a:r>
              <a:rPr lang="en-US" sz="1067" spc="150" baseline="0">
                <a:solidFill>
                  <a:schemeClr val="bg1"/>
                </a:solidFill>
                <a:latin typeface="Arial" panose="020B0604020202020204" pitchFamily="34" charset="0"/>
                <a:cs typeface="Arial" panose="020B0604020202020204" pitchFamily="34" charset="0"/>
              </a:rPr>
              <a:t>IDG COMMUNICATIONS, INC.</a:t>
            </a:r>
          </a:p>
        </p:txBody>
      </p:sp>
      <p:pic>
        <p:nvPicPr>
          <p:cNvPr id="13" name="Picture 12">
            <a:extLst>
              <a:ext uri="{FF2B5EF4-FFF2-40B4-BE49-F238E27FC236}">
                <a16:creationId xmlns:a16="http://schemas.microsoft.com/office/drawing/2014/main" id="{5BDA39A7-8321-AA4E-9E9B-237B4C350C03}"/>
              </a:ext>
            </a:extLst>
          </p:cNvPr>
          <p:cNvPicPr>
            <a:picLocks noChangeAspect="1"/>
          </p:cNvPicPr>
          <p:nvPr userDrawn="1"/>
        </p:nvPicPr>
        <p:blipFill>
          <a:blip r:embed="rId5">
            <a:lum bright="100000" contrast="-70000"/>
            <a:extLst>
              <a:ext uri="{28A0092B-C50C-407E-A947-70E740481C1C}">
                <a14:useLocalDpi xmlns:a14="http://schemas.microsoft.com/office/drawing/2010/main" val="0"/>
              </a:ext>
            </a:extLst>
          </a:blip>
          <a:stretch>
            <a:fillRect/>
          </a:stretch>
        </p:blipFill>
        <p:spPr>
          <a:xfrm>
            <a:off x="459973" y="6531904"/>
            <a:ext cx="907649" cy="227831"/>
          </a:xfrm>
          <a:prstGeom prst="rect">
            <a:avLst/>
          </a:prstGeom>
        </p:spPr>
      </p:pic>
      <p:sp>
        <p:nvSpPr>
          <p:cNvPr id="14" name="TextBox 13">
            <a:extLst>
              <a:ext uri="{FF2B5EF4-FFF2-40B4-BE49-F238E27FC236}">
                <a16:creationId xmlns:a16="http://schemas.microsoft.com/office/drawing/2014/main" id="{17A879D8-DB6B-9C4C-A2B7-EA158C5F5615}"/>
              </a:ext>
            </a:extLst>
          </p:cNvPr>
          <p:cNvSpPr txBox="1"/>
          <p:nvPr userDrawn="1"/>
        </p:nvSpPr>
        <p:spPr>
          <a:xfrm>
            <a:off x="1593485" y="6515366"/>
            <a:ext cx="686085" cy="276999"/>
          </a:xfrm>
          <a:prstGeom prst="rect">
            <a:avLst/>
          </a:prstGeom>
          <a:noFill/>
        </p:spPr>
        <p:txBody>
          <a:bodyPr wrap="none" lIns="0" tIns="0" rIns="0" bIns="0" rtlCol="0">
            <a:spAutoFit/>
          </a:bodyPr>
          <a:lstStyle/>
          <a:p>
            <a:r>
              <a:rPr lang="en-US" sz="900" spc="150" baseline="0">
                <a:solidFill>
                  <a:schemeClr val="bg1"/>
                </a:solidFill>
                <a:latin typeface="Arial" panose="020B0604020202020204" pitchFamily="34" charset="0"/>
                <a:cs typeface="Arial" panose="020B0604020202020204" pitchFamily="34" charset="0"/>
              </a:rPr>
              <a:t>QUALITY</a:t>
            </a:r>
          </a:p>
          <a:p>
            <a:r>
              <a:rPr lang="en-US" sz="900" spc="150" baseline="0">
                <a:solidFill>
                  <a:schemeClr val="bg1"/>
                </a:solidFill>
                <a:latin typeface="Arial" panose="020B0604020202020204" pitchFamily="34" charset="0"/>
                <a:cs typeface="Arial" panose="020B0604020202020204" pitchFamily="34" charset="0"/>
              </a:rPr>
              <a:t>MATTERS</a:t>
            </a:r>
          </a:p>
        </p:txBody>
      </p:sp>
      <p:cxnSp>
        <p:nvCxnSpPr>
          <p:cNvPr id="15" name="Straight Connector 14">
            <a:extLst>
              <a:ext uri="{FF2B5EF4-FFF2-40B4-BE49-F238E27FC236}">
                <a16:creationId xmlns:a16="http://schemas.microsoft.com/office/drawing/2014/main" id="{60DFAF46-B42D-464A-9570-88BEED034BAA}"/>
              </a:ext>
            </a:extLst>
          </p:cNvPr>
          <p:cNvCxnSpPr/>
          <p:nvPr userDrawn="1"/>
        </p:nvCxnSpPr>
        <p:spPr>
          <a:xfrm>
            <a:off x="1474319" y="6531904"/>
            <a:ext cx="0" cy="227831"/>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76883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_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2"/>
            <a:ext cx="12192000" cy="6858002"/>
          </a:xfrm>
          <a:prstGeom prst="rect">
            <a:avLst/>
          </a:prstGeom>
        </p:spPr>
      </p:pic>
      <p:pic>
        <p:nvPicPr>
          <p:cNvPr id="7" name="Picture 6">
            <a:extLst>
              <a:ext uri="{FF2B5EF4-FFF2-40B4-BE49-F238E27FC236}">
                <a16:creationId xmlns:a16="http://schemas.microsoft.com/office/drawing/2014/main" id="{46898368-72A2-A942-B60A-ADA082F94536}"/>
              </a:ext>
            </a:extLst>
          </p:cNvPr>
          <p:cNvPicPr>
            <a:picLocks noChangeAspect="1"/>
          </p:cNvPicPr>
          <p:nvPr userDrawn="1"/>
        </p:nvPicPr>
        <p:blipFill>
          <a:blip r:embed="rId3"/>
          <a:stretch>
            <a:fillRect/>
          </a:stretch>
        </p:blipFill>
        <p:spPr>
          <a:xfrm>
            <a:off x="0" y="1718445"/>
            <a:ext cx="2116667" cy="2573867"/>
          </a:xfrm>
          <a:prstGeom prst="rect">
            <a:avLst/>
          </a:prstGeom>
        </p:spPr>
      </p:pic>
      <p:pic>
        <p:nvPicPr>
          <p:cNvPr id="8" name="Picture 7">
            <a:extLst>
              <a:ext uri="{FF2B5EF4-FFF2-40B4-BE49-F238E27FC236}">
                <a16:creationId xmlns:a16="http://schemas.microsoft.com/office/drawing/2014/main" id="{87070807-0B62-6A45-8BC5-6B6EE1ECF8AF}"/>
              </a:ext>
            </a:extLst>
          </p:cNvPr>
          <p:cNvPicPr>
            <a:picLocks noChangeAspect="1"/>
          </p:cNvPicPr>
          <p:nvPr userDrawn="1"/>
        </p:nvPicPr>
        <p:blipFill>
          <a:blip r:embed="rId4"/>
          <a:stretch>
            <a:fillRect/>
          </a:stretch>
        </p:blipFill>
        <p:spPr>
          <a:xfrm>
            <a:off x="9668933" y="472619"/>
            <a:ext cx="2523067" cy="2794000"/>
          </a:xfrm>
          <a:prstGeom prst="rect">
            <a:avLst/>
          </a:prstGeom>
        </p:spPr>
      </p:pic>
      <p:sp>
        <p:nvSpPr>
          <p:cNvPr id="9" name="Title 1">
            <a:extLst>
              <a:ext uri="{FF2B5EF4-FFF2-40B4-BE49-F238E27FC236}">
                <a16:creationId xmlns:a16="http://schemas.microsoft.com/office/drawing/2014/main" id="{873E1244-012D-C341-8D06-7DA2D7EF7801}"/>
              </a:ext>
            </a:extLst>
          </p:cNvPr>
          <p:cNvSpPr>
            <a:spLocks noGrp="1"/>
          </p:cNvSpPr>
          <p:nvPr>
            <p:ph type="ctrTitle" hasCustomPrompt="1"/>
          </p:nvPr>
        </p:nvSpPr>
        <p:spPr>
          <a:xfrm>
            <a:off x="459651" y="5034926"/>
            <a:ext cx="11300546" cy="886397"/>
          </a:xfrm>
          <a:prstGeom prst="rect">
            <a:avLst/>
          </a:prstGeom>
        </p:spPr>
        <p:txBody>
          <a:bodyPr wrap="square" anchor="b">
            <a:noAutofit/>
          </a:bodyPr>
          <a:lstStyle>
            <a:lvl1pPr algn="l">
              <a:defRPr lang="en-US" sz="7200" b="0" i="1" kern="1200" spc="0" baseline="0" dirty="0" smtClean="0">
                <a:solidFill>
                  <a:schemeClr val="bg1"/>
                </a:solidFill>
                <a:latin typeface="Georgia" panose="02040502050405020303" pitchFamily="18" charset="0"/>
                <a:ea typeface="+mj-ea"/>
                <a:cs typeface="Georgia" panose="02040502050405020303" pitchFamily="18" charset="0"/>
              </a:defRPr>
            </a:lvl1pPr>
          </a:lstStyle>
          <a:p>
            <a:r>
              <a:rPr lang="en-US"/>
              <a:t>Divider Slide</a:t>
            </a:r>
          </a:p>
        </p:txBody>
      </p:sp>
      <p:sp>
        <p:nvSpPr>
          <p:cNvPr id="10" name="TextBox 9">
            <a:extLst>
              <a:ext uri="{FF2B5EF4-FFF2-40B4-BE49-F238E27FC236}">
                <a16:creationId xmlns:a16="http://schemas.microsoft.com/office/drawing/2014/main" id="{B5BD7579-EDD9-9546-BDBC-05C40F5F7F68}"/>
              </a:ext>
            </a:extLst>
          </p:cNvPr>
          <p:cNvSpPr txBox="1"/>
          <p:nvPr userDrawn="1"/>
        </p:nvSpPr>
        <p:spPr>
          <a:xfrm>
            <a:off x="9664034" y="6578001"/>
            <a:ext cx="2375650" cy="164212"/>
          </a:xfrm>
          <a:prstGeom prst="rect">
            <a:avLst/>
          </a:prstGeom>
          <a:noFill/>
        </p:spPr>
        <p:txBody>
          <a:bodyPr wrap="none" lIns="0" tIns="0" rIns="0" bIns="0" rtlCol="0">
            <a:spAutoFit/>
          </a:bodyPr>
          <a:lstStyle/>
          <a:p>
            <a:pPr algn="r"/>
            <a:r>
              <a:rPr lang="en-US" sz="1067" spc="150" baseline="0">
                <a:solidFill>
                  <a:schemeClr val="bg1"/>
                </a:solidFill>
                <a:latin typeface="Arial" panose="020B0604020202020204" pitchFamily="34" charset="0"/>
                <a:cs typeface="Arial" panose="020B0604020202020204" pitchFamily="34" charset="0"/>
              </a:rPr>
              <a:t>IDG COMMUNICATIONS, INC.</a:t>
            </a:r>
          </a:p>
        </p:txBody>
      </p:sp>
      <p:pic>
        <p:nvPicPr>
          <p:cNvPr id="13" name="Picture 12">
            <a:extLst>
              <a:ext uri="{FF2B5EF4-FFF2-40B4-BE49-F238E27FC236}">
                <a16:creationId xmlns:a16="http://schemas.microsoft.com/office/drawing/2014/main" id="{3B7AC817-F961-AC4F-9E1B-2C3DAA02268E}"/>
              </a:ext>
            </a:extLst>
          </p:cNvPr>
          <p:cNvPicPr>
            <a:picLocks noChangeAspect="1"/>
          </p:cNvPicPr>
          <p:nvPr userDrawn="1"/>
        </p:nvPicPr>
        <p:blipFill>
          <a:blip r:embed="rId5">
            <a:lum bright="100000" contrast="-70000"/>
            <a:extLst>
              <a:ext uri="{28A0092B-C50C-407E-A947-70E740481C1C}">
                <a14:useLocalDpi xmlns:a14="http://schemas.microsoft.com/office/drawing/2010/main" val="0"/>
              </a:ext>
            </a:extLst>
          </a:blip>
          <a:stretch>
            <a:fillRect/>
          </a:stretch>
        </p:blipFill>
        <p:spPr>
          <a:xfrm>
            <a:off x="459973" y="6531904"/>
            <a:ext cx="907649" cy="227831"/>
          </a:xfrm>
          <a:prstGeom prst="rect">
            <a:avLst/>
          </a:prstGeom>
        </p:spPr>
      </p:pic>
      <p:sp>
        <p:nvSpPr>
          <p:cNvPr id="14" name="TextBox 13">
            <a:extLst>
              <a:ext uri="{FF2B5EF4-FFF2-40B4-BE49-F238E27FC236}">
                <a16:creationId xmlns:a16="http://schemas.microsoft.com/office/drawing/2014/main" id="{C8D545A8-D754-2D44-A0D1-7BE8F14206EB}"/>
              </a:ext>
            </a:extLst>
          </p:cNvPr>
          <p:cNvSpPr txBox="1"/>
          <p:nvPr userDrawn="1"/>
        </p:nvSpPr>
        <p:spPr>
          <a:xfrm>
            <a:off x="1593485" y="6515366"/>
            <a:ext cx="686085" cy="276999"/>
          </a:xfrm>
          <a:prstGeom prst="rect">
            <a:avLst/>
          </a:prstGeom>
          <a:noFill/>
        </p:spPr>
        <p:txBody>
          <a:bodyPr wrap="none" lIns="0" tIns="0" rIns="0" bIns="0" rtlCol="0">
            <a:spAutoFit/>
          </a:bodyPr>
          <a:lstStyle/>
          <a:p>
            <a:r>
              <a:rPr lang="en-US" sz="900" spc="150" baseline="0">
                <a:solidFill>
                  <a:schemeClr val="bg1"/>
                </a:solidFill>
                <a:latin typeface="Arial" panose="020B0604020202020204" pitchFamily="34" charset="0"/>
                <a:cs typeface="Arial" panose="020B0604020202020204" pitchFamily="34" charset="0"/>
              </a:rPr>
              <a:t>QUALITY</a:t>
            </a:r>
          </a:p>
          <a:p>
            <a:r>
              <a:rPr lang="en-US" sz="900" spc="150" baseline="0">
                <a:solidFill>
                  <a:schemeClr val="bg1"/>
                </a:solidFill>
                <a:latin typeface="Arial" panose="020B0604020202020204" pitchFamily="34" charset="0"/>
                <a:cs typeface="Arial" panose="020B0604020202020204" pitchFamily="34" charset="0"/>
              </a:rPr>
              <a:t>MATTERS</a:t>
            </a:r>
          </a:p>
        </p:txBody>
      </p:sp>
      <p:cxnSp>
        <p:nvCxnSpPr>
          <p:cNvPr id="15" name="Straight Connector 14">
            <a:extLst>
              <a:ext uri="{FF2B5EF4-FFF2-40B4-BE49-F238E27FC236}">
                <a16:creationId xmlns:a16="http://schemas.microsoft.com/office/drawing/2014/main" id="{AAEF4036-63D5-354B-A1D2-D92C343ACB4E}"/>
              </a:ext>
            </a:extLst>
          </p:cNvPr>
          <p:cNvCxnSpPr/>
          <p:nvPr userDrawn="1"/>
        </p:nvCxnSpPr>
        <p:spPr>
          <a:xfrm>
            <a:off x="1474319" y="6531904"/>
            <a:ext cx="0" cy="227831"/>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9499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_4">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B9ECDC-3F84-7D43-9FBF-7C0094E9D05A}"/>
              </a:ext>
            </a:extLst>
          </p:cNvPr>
          <p:cNvSpPr/>
          <p:nvPr userDrawn="1"/>
        </p:nvSpPr>
        <p:spPr>
          <a:xfrm>
            <a:off x="0" y="4504842"/>
            <a:ext cx="12192000" cy="1787471"/>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pic>
        <p:nvPicPr>
          <p:cNvPr id="13" name="Picture 12">
            <a:extLst>
              <a:ext uri="{FF2B5EF4-FFF2-40B4-BE49-F238E27FC236}">
                <a16:creationId xmlns:a16="http://schemas.microsoft.com/office/drawing/2014/main" id="{44FC728D-D985-2B4D-B9F8-7D6618131459}"/>
              </a:ext>
            </a:extLst>
          </p:cNvPr>
          <p:cNvPicPr>
            <a:picLocks noChangeAspect="1"/>
          </p:cNvPicPr>
          <p:nvPr userDrawn="1"/>
        </p:nvPicPr>
        <p:blipFill>
          <a:blip r:embed="rId2"/>
          <a:stretch>
            <a:fillRect/>
          </a:stretch>
        </p:blipFill>
        <p:spPr>
          <a:xfrm>
            <a:off x="7010400" y="533831"/>
            <a:ext cx="5181600" cy="5232400"/>
          </a:xfrm>
          <a:prstGeom prst="rect">
            <a:avLst/>
          </a:prstGeom>
        </p:spPr>
      </p:pic>
      <p:sp>
        <p:nvSpPr>
          <p:cNvPr id="7" name="Title 1">
            <a:extLst>
              <a:ext uri="{FF2B5EF4-FFF2-40B4-BE49-F238E27FC236}">
                <a16:creationId xmlns:a16="http://schemas.microsoft.com/office/drawing/2014/main" id="{AC5E0CB5-1ABA-2644-B950-E93EA4AEDE43}"/>
              </a:ext>
            </a:extLst>
          </p:cNvPr>
          <p:cNvSpPr>
            <a:spLocks noGrp="1"/>
          </p:cNvSpPr>
          <p:nvPr>
            <p:ph type="ctrTitle" hasCustomPrompt="1"/>
          </p:nvPr>
        </p:nvSpPr>
        <p:spPr>
          <a:xfrm>
            <a:off x="459651" y="5034492"/>
            <a:ext cx="8067155" cy="886397"/>
          </a:xfrm>
          <a:prstGeom prst="rect">
            <a:avLst/>
          </a:prstGeom>
        </p:spPr>
        <p:txBody>
          <a:bodyPr anchor="b">
            <a:noAutofit/>
          </a:bodyPr>
          <a:lstStyle>
            <a:lvl1pPr algn="l">
              <a:defRPr lang="en-US" sz="7200" b="0" i="1" kern="1200" spc="0" baseline="0" dirty="0" smtClean="0">
                <a:solidFill>
                  <a:schemeClr val="bg1"/>
                </a:solidFill>
                <a:latin typeface="Georgia" panose="02040502050405020303" pitchFamily="18" charset="0"/>
                <a:ea typeface="+mj-ea"/>
                <a:cs typeface="Arial Black" panose="020B0604020202020204" pitchFamily="34" charset="0"/>
              </a:defRPr>
            </a:lvl1pPr>
          </a:lstStyle>
          <a:p>
            <a:r>
              <a:rPr lang="en-US"/>
              <a:t>Divider Slide</a:t>
            </a:r>
          </a:p>
        </p:txBody>
      </p:sp>
      <p:sp>
        <p:nvSpPr>
          <p:cNvPr id="8" name="TextBox 7">
            <a:extLst>
              <a:ext uri="{FF2B5EF4-FFF2-40B4-BE49-F238E27FC236}">
                <a16:creationId xmlns:a16="http://schemas.microsoft.com/office/drawing/2014/main" id="{1BF9342C-AD21-C848-9280-BF524A6A38F8}"/>
              </a:ext>
            </a:extLst>
          </p:cNvPr>
          <p:cNvSpPr txBox="1"/>
          <p:nvPr userDrawn="1"/>
        </p:nvSpPr>
        <p:spPr>
          <a:xfrm>
            <a:off x="9664034" y="6578001"/>
            <a:ext cx="2375650" cy="164212"/>
          </a:xfrm>
          <a:prstGeom prst="rect">
            <a:avLst/>
          </a:prstGeom>
          <a:noFill/>
        </p:spPr>
        <p:txBody>
          <a:bodyPr wrap="none" lIns="0" tIns="0" rIns="0" bIns="0" rtlCol="0">
            <a:spAutoFit/>
          </a:bodyPr>
          <a:lstStyle/>
          <a:p>
            <a:pPr algn="r"/>
            <a:r>
              <a:rPr lang="en-US" sz="1067" spc="150" baseline="0">
                <a:solidFill>
                  <a:schemeClr val="bg1"/>
                </a:solidFill>
                <a:latin typeface="Arial" panose="020B0604020202020204" pitchFamily="34" charset="0"/>
                <a:cs typeface="Arial" panose="020B0604020202020204" pitchFamily="34" charset="0"/>
              </a:rPr>
              <a:t>IDG COMMUNICATIONS, INC.</a:t>
            </a:r>
          </a:p>
        </p:txBody>
      </p:sp>
      <p:pic>
        <p:nvPicPr>
          <p:cNvPr id="10" name="Picture 9">
            <a:extLst>
              <a:ext uri="{FF2B5EF4-FFF2-40B4-BE49-F238E27FC236}">
                <a16:creationId xmlns:a16="http://schemas.microsoft.com/office/drawing/2014/main" id="{1B0BAD89-58F6-B842-94A0-42F1CC7E620C}"/>
              </a:ext>
            </a:extLst>
          </p:cNvPr>
          <p:cNvPicPr>
            <a:picLocks noChangeAspect="1"/>
          </p:cNvPicPr>
          <p:nvPr userDrawn="1"/>
        </p:nvPicPr>
        <p:blipFill>
          <a:blip r:embed="rId3">
            <a:lum bright="100000" contrast="-70000"/>
            <a:extLst>
              <a:ext uri="{28A0092B-C50C-407E-A947-70E740481C1C}">
                <a14:useLocalDpi xmlns:a14="http://schemas.microsoft.com/office/drawing/2010/main" val="0"/>
              </a:ext>
            </a:extLst>
          </a:blip>
          <a:stretch>
            <a:fillRect/>
          </a:stretch>
        </p:blipFill>
        <p:spPr>
          <a:xfrm>
            <a:off x="459973" y="6531904"/>
            <a:ext cx="907649" cy="227831"/>
          </a:xfrm>
          <a:prstGeom prst="rect">
            <a:avLst/>
          </a:prstGeom>
        </p:spPr>
      </p:pic>
      <p:sp>
        <p:nvSpPr>
          <p:cNvPr id="12" name="TextBox 11">
            <a:extLst>
              <a:ext uri="{FF2B5EF4-FFF2-40B4-BE49-F238E27FC236}">
                <a16:creationId xmlns:a16="http://schemas.microsoft.com/office/drawing/2014/main" id="{53912785-6598-7D4E-BDFC-08EC7330D346}"/>
              </a:ext>
            </a:extLst>
          </p:cNvPr>
          <p:cNvSpPr txBox="1"/>
          <p:nvPr userDrawn="1"/>
        </p:nvSpPr>
        <p:spPr>
          <a:xfrm>
            <a:off x="1593485" y="6515366"/>
            <a:ext cx="686085" cy="276999"/>
          </a:xfrm>
          <a:prstGeom prst="rect">
            <a:avLst/>
          </a:prstGeom>
          <a:noFill/>
        </p:spPr>
        <p:txBody>
          <a:bodyPr wrap="none" lIns="0" tIns="0" rIns="0" bIns="0" rtlCol="0">
            <a:spAutoFit/>
          </a:bodyPr>
          <a:lstStyle/>
          <a:p>
            <a:r>
              <a:rPr lang="en-US" sz="900" spc="150" baseline="0">
                <a:solidFill>
                  <a:schemeClr val="bg1"/>
                </a:solidFill>
                <a:latin typeface="Arial" panose="020B0604020202020204" pitchFamily="34" charset="0"/>
                <a:cs typeface="Arial" panose="020B0604020202020204" pitchFamily="34" charset="0"/>
              </a:rPr>
              <a:t>QUALITY</a:t>
            </a:r>
          </a:p>
          <a:p>
            <a:r>
              <a:rPr lang="en-US" sz="900" spc="150" baseline="0">
                <a:solidFill>
                  <a:schemeClr val="bg1"/>
                </a:solidFill>
                <a:latin typeface="Arial" panose="020B0604020202020204" pitchFamily="34" charset="0"/>
                <a:cs typeface="Arial" panose="020B0604020202020204" pitchFamily="34" charset="0"/>
              </a:rPr>
              <a:t>MATTERS</a:t>
            </a:r>
          </a:p>
        </p:txBody>
      </p:sp>
      <p:cxnSp>
        <p:nvCxnSpPr>
          <p:cNvPr id="14" name="Straight Connector 13">
            <a:extLst>
              <a:ext uri="{FF2B5EF4-FFF2-40B4-BE49-F238E27FC236}">
                <a16:creationId xmlns:a16="http://schemas.microsoft.com/office/drawing/2014/main" id="{24C42BCB-979E-5E40-A9DE-0128B9EE5F0A}"/>
              </a:ext>
            </a:extLst>
          </p:cNvPr>
          <p:cNvCxnSpPr/>
          <p:nvPr userDrawn="1"/>
        </p:nvCxnSpPr>
        <p:spPr>
          <a:xfrm>
            <a:off x="1474319" y="6531904"/>
            <a:ext cx="0" cy="227831"/>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7167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_5">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B9ECDC-3F84-7D43-9FBF-7C0094E9D05A}"/>
              </a:ext>
            </a:extLst>
          </p:cNvPr>
          <p:cNvSpPr/>
          <p:nvPr userDrawn="1"/>
        </p:nvSpPr>
        <p:spPr>
          <a:xfrm>
            <a:off x="0" y="4504842"/>
            <a:ext cx="12192000" cy="1787471"/>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pic>
        <p:nvPicPr>
          <p:cNvPr id="3" name="Picture 2">
            <a:extLst>
              <a:ext uri="{FF2B5EF4-FFF2-40B4-BE49-F238E27FC236}">
                <a16:creationId xmlns:a16="http://schemas.microsoft.com/office/drawing/2014/main" id="{25FB673E-059C-8D4C-90F0-E1F51DFF90E3}"/>
              </a:ext>
            </a:extLst>
          </p:cNvPr>
          <p:cNvPicPr>
            <a:picLocks noChangeAspect="1"/>
          </p:cNvPicPr>
          <p:nvPr userDrawn="1"/>
        </p:nvPicPr>
        <p:blipFill>
          <a:blip r:embed="rId2"/>
          <a:stretch>
            <a:fillRect/>
          </a:stretch>
        </p:blipFill>
        <p:spPr>
          <a:xfrm>
            <a:off x="8771467" y="0"/>
            <a:ext cx="3420533" cy="6858000"/>
          </a:xfrm>
          <a:prstGeom prst="rect">
            <a:avLst/>
          </a:prstGeom>
        </p:spPr>
      </p:pic>
      <p:sp>
        <p:nvSpPr>
          <p:cNvPr id="7" name="Title 1">
            <a:extLst>
              <a:ext uri="{FF2B5EF4-FFF2-40B4-BE49-F238E27FC236}">
                <a16:creationId xmlns:a16="http://schemas.microsoft.com/office/drawing/2014/main" id="{E610A779-BA8F-9D43-802B-D94B3AE8ADF0}"/>
              </a:ext>
            </a:extLst>
          </p:cNvPr>
          <p:cNvSpPr>
            <a:spLocks noGrp="1"/>
          </p:cNvSpPr>
          <p:nvPr>
            <p:ph type="ctrTitle" hasCustomPrompt="1"/>
          </p:nvPr>
        </p:nvSpPr>
        <p:spPr>
          <a:xfrm>
            <a:off x="459651" y="5034492"/>
            <a:ext cx="8067155" cy="886397"/>
          </a:xfrm>
          <a:prstGeom prst="rect">
            <a:avLst/>
          </a:prstGeom>
        </p:spPr>
        <p:txBody>
          <a:bodyPr anchor="b">
            <a:noAutofit/>
          </a:bodyPr>
          <a:lstStyle>
            <a:lvl1pPr algn="l">
              <a:defRPr lang="en-US" sz="7200" b="0" i="1" kern="1200" spc="0" baseline="0" dirty="0" smtClean="0">
                <a:solidFill>
                  <a:schemeClr val="bg1"/>
                </a:solidFill>
                <a:latin typeface="Georgia" panose="02040502050405020303" pitchFamily="18" charset="0"/>
                <a:ea typeface="+mj-ea"/>
                <a:cs typeface="Arial Black" panose="020B0604020202020204" pitchFamily="34" charset="0"/>
              </a:defRPr>
            </a:lvl1pPr>
          </a:lstStyle>
          <a:p>
            <a:r>
              <a:rPr lang="en-US"/>
              <a:t>Divider Slide</a:t>
            </a:r>
          </a:p>
        </p:txBody>
      </p:sp>
      <p:sp>
        <p:nvSpPr>
          <p:cNvPr id="8" name="TextBox 7">
            <a:extLst>
              <a:ext uri="{FF2B5EF4-FFF2-40B4-BE49-F238E27FC236}">
                <a16:creationId xmlns:a16="http://schemas.microsoft.com/office/drawing/2014/main" id="{C70218AF-C284-1F4C-803B-6EEF7CB89DEE}"/>
              </a:ext>
            </a:extLst>
          </p:cNvPr>
          <p:cNvSpPr txBox="1"/>
          <p:nvPr userDrawn="1"/>
        </p:nvSpPr>
        <p:spPr>
          <a:xfrm>
            <a:off x="9664034" y="6578001"/>
            <a:ext cx="2375650" cy="164212"/>
          </a:xfrm>
          <a:prstGeom prst="rect">
            <a:avLst/>
          </a:prstGeom>
          <a:noFill/>
        </p:spPr>
        <p:txBody>
          <a:bodyPr wrap="none" lIns="0" tIns="0" rIns="0" bIns="0" rtlCol="0">
            <a:spAutoFit/>
          </a:bodyPr>
          <a:lstStyle/>
          <a:p>
            <a:pPr algn="r"/>
            <a:r>
              <a:rPr lang="en-US" sz="1067" spc="150" baseline="0">
                <a:solidFill>
                  <a:schemeClr val="bg1"/>
                </a:solidFill>
                <a:latin typeface="Arial" panose="020B0604020202020204" pitchFamily="34" charset="0"/>
                <a:cs typeface="Arial" panose="020B0604020202020204" pitchFamily="34" charset="0"/>
              </a:rPr>
              <a:t>IDG COMMUNICATIONS, INC.</a:t>
            </a:r>
          </a:p>
        </p:txBody>
      </p:sp>
      <p:pic>
        <p:nvPicPr>
          <p:cNvPr id="10" name="Picture 9">
            <a:extLst>
              <a:ext uri="{FF2B5EF4-FFF2-40B4-BE49-F238E27FC236}">
                <a16:creationId xmlns:a16="http://schemas.microsoft.com/office/drawing/2014/main" id="{3117C253-1E13-A64A-8133-99AEAE2E33CE}"/>
              </a:ext>
            </a:extLst>
          </p:cNvPr>
          <p:cNvPicPr>
            <a:picLocks noChangeAspect="1"/>
          </p:cNvPicPr>
          <p:nvPr userDrawn="1"/>
        </p:nvPicPr>
        <p:blipFill>
          <a:blip r:embed="rId3">
            <a:lum bright="100000" contrast="-70000"/>
            <a:extLst>
              <a:ext uri="{28A0092B-C50C-407E-A947-70E740481C1C}">
                <a14:useLocalDpi xmlns:a14="http://schemas.microsoft.com/office/drawing/2010/main" val="0"/>
              </a:ext>
            </a:extLst>
          </a:blip>
          <a:stretch>
            <a:fillRect/>
          </a:stretch>
        </p:blipFill>
        <p:spPr>
          <a:xfrm>
            <a:off x="459973" y="6531904"/>
            <a:ext cx="907649" cy="227831"/>
          </a:xfrm>
          <a:prstGeom prst="rect">
            <a:avLst/>
          </a:prstGeom>
        </p:spPr>
      </p:pic>
      <p:sp>
        <p:nvSpPr>
          <p:cNvPr id="12" name="TextBox 11">
            <a:extLst>
              <a:ext uri="{FF2B5EF4-FFF2-40B4-BE49-F238E27FC236}">
                <a16:creationId xmlns:a16="http://schemas.microsoft.com/office/drawing/2014/main" id="{9EED243A-6572-D34D-8150-08A8767389B9}"/>
              </a:ext>
            </a:extLst>
          </p:cNvPr>
          <p:cNvSpPr txBox="1"/>
          <p:nvPr userDrawn="1"/>
        </p:nvSpPr>
        <p:spPr>
          <a:xfrm>
            <a:off x="1593485" y="6515366"/>
            <a:ext cx="686085" cy="276999"/>
          </a:xfrm>
          <a:prstGeom prst="rect">
            <a:avLst/>
          </a:prstGeom>
          <a:noFill/>
        </p:spPr>
        <p:txBody>
          <a:bodyPr wrap="none" lIns="0" tIns="0" rIns="0" bIns="0" rtlCol="0">
            <a:spAutoFit/>
          </a:bodyPr>
          <a:lstStyle/>
          <a:p>
            <a:r>
              <a:rPr lang="en-US" sz="900" spc="150" baseline="0">
                <a:solidFill>
                  <a:schemeClr val="bg1"/>
                </a:solidFill>
                <a:latin typeface="Arial" panose="020B0604020202020204" pitchFamily="34" charset="0"/>
                <a:cs typeface="Arial" panose="020B0604020202020204" pitchFamily="34" charset="0"/>
              </a:rPr>
              <a:t>QUALITY</a:t>
            </a:r>
          </a:p>
          <a:p>
            <a:r>
              <a:rPr lang="en-US" sz="900" spc="150" baseline="0">
                <a:solidFill>
                  <a:schemeClr val="bg1"/>
                </a:solidFill>
                <a:latin typeface="Arial" panose="020B0604020202020204" pitchFamily="34" charset="0"/>
                <a:cs typeface="Arial" panose="020B0604020202020204" pitchFamily="34" charset="0"/>
              </a:rPr>
              <a:t>MATTERS</a:t>
            </a:r>
          </a:p>
        </p:txBody>
      </p:sp>
      <p:cxnSp>
        <p:nvCxnSpPr>
          <p:cNvPr id="13" name="Straight Connector 12">
            <a:extLst>
              <a:ext uri="{FF2B5EF4-FFF2-40B4-BE49-F238E27FC236}">
                <a16:creationId xmlns:a16="http://schemas.microsoft.com/office/drawing/2014/main" id="{4BE3781A-1CE3-7547-AE13-F769E276D4A6}"/>
              </a:ext>
            </a:extLst>
          </p:cNvPr>
          <p:cNvCxnSpPr/>
          <p:nvPr userDrawn="1"/>
        </p:nvCxnSpPr>
        <p:spPr>
          <a:xfrm>
            <a:off x="1474319" y="6531904"/>
            <a:ext cx="0" cy="227831"/>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6543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C35A-8302-8C47-A187-06EF323B9D7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p>
            <a:fld id="{5FEA2329-038B-B947-AADF-D1E5807E7709}" type="slidenum">
              <a:rPr lang="en-US" smtClean="0"/>
              <a:pPr/>
              <a:t>‹#›</a:t>
            </a:fld>
            <a:endParaRPr lang="en-US"/>
          </a:p>
        </p:txBody>
      </p:sp>
      <p:sp>
        <p:nvSpPr>
          <p:cNvPr id="7" name="Content Placeholder 6">
            <a:extLst>
              <a:ext uri="{FF2B5EF4-FFF2-40B4-BE49-F238E27FC236}">
                <a16:creationId xmlns:a16="http://schemas.microsoft.com/office/drawing/2014/main" id="{B8570A10-9091-0442-A4DD-1CAA4C201F97}"/>
              </a:ext>
            </a:extLst>
          </p:cNvPr>
          <p:cNvSpPr>
            <a:spLocks noGrp="1"/>
          </p:cNvSpPr>
          <p:nvPr>
            <p:ph sz="quarter" idx="13"/>
          </p:nvPr>
        </p:nvSpPr>
        <p:spPr>
          <a:xfrm>
            <a:off x="457200" y="1435455"/>
            <a:ext cx="11201400" cy="4121151"/>
          </a:xfrm>
          <a:prstGeom prst="rect">
            <a:avLst/>
          </a:prstGeo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78615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_6">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CC0014-203A-174B-A2EE-605EBC4E8DB3}"/>
              </a:ext>
            </a:extLst>
          </p:cNvPr>
          <p:cNvPicPr>
            <a:picLocks noChangeAspect="1"/>
          </p:cNvPicPr>
          <p:nvPr userDrawn="1"/>
        </p:nvPicPr>
        <p:blipFill rotWithShape="1">
          <a:blip r:embed="rId2"/>
          <a:srcRect l="3983"/>
          <a:stretch/>
        </p:blipFill>
        <p:spPr>
          <a:xfrm>
            <a:off x="0" y="0"/>
            <a:ext cx="11023596" cy="6858000"/>
          </a:xfrm>
          <a:prstGeom prst="rect">
            <a:avLst/>
          </a:prstGeom>
        </p:spPr>
      </p:pic>
      <p:sp>
        <p:nvSpPr>
          <p:cNvPr id="8" name="Title 1">
            <a:extLst>
              <a:ext uri="{FF2B5EF4-FFF2-40B4-BE49-F238E27FC236}">
                <a16:creationId xmlns:a16="http://schemas.microsoft.com/office/drawing/2014/main" id="{A3B66725-AD97-914E-93D1-67D796AFAFC9}"/>
              </a:ext>
            </a:extLst>
          </p:cNvPr>
          <p:cNvSpPr>
            <a:spLocks noGrp="1"/>
          </p:cNvSpPr>
          <p:nvPr>
            <p:ph type="ctrTitle" hasCustomPrompt="1"/>
          </p:nvPr>
        </p:nvSpPr>
        <p:spPr>
          <a:xfrm>
            <a:off x="445363" y="4712162"/>
            <a:ext cx="8965336" cy="984885"/>
          </a:xfrm>
          <a:prstGeom prst="rect">
            <a:avLst/>
          </a:prstGeom>
        </p:spPr>
        <p:txBody>
          <a:bodyPr wrap="square" anchor="b">
            <a:noAutofit/>
          </a:bodyPr>
          <a:lstStyle>
            <a:lvl1pPr algn="l">
              <a:defRPr lang="en-US" sz="8000" b="0" i="1" kern="1200" spc="0" baseline="0" dirty="0" smtClean="0">
                <a:solidFill>
                  <a:schemeClr val="bg1"/>
                </a:solidFill>
                <a:latin typeface="Georgia" panose="02040502050405020303" pitchFamily="18" charset="0"/>
                <a:ea typeface="+mj-ea"/>
                <a:cs typeface="Arial Black" panose="020B0604020202020204" pitchFamily="34" charset="0"/>
              </a:defRPr>
            </a:lvl1pPr>
          </a:lstStyle>
          <a:p>
            <a:r>
              <a:rPr lang="en-US"/>
              <a:t>Divider Slide</a:t>
            </a:r>
          </a:p>
        </p:txBody>
      </p:sp>
      <p:sp>
        <p:nvSpPr>
          <p:cNvPr id="10" name="TextBox 9">
            <a:extLst>
              <a:ext uri="{FF2B5EF4-FFF2-40B4-BE49-F238E27FC236}">
                <a16:creationId xmlns:a16="http://schemas.microsoft.com/office/drawing/2014/main" id="{CD975517-4D0F-8D4D-AD6D-039E781BEAE5}"/>
              </a:ext>
            </a:extLst>
          </p:cNvPr>
          <p:cNvSpPr txBox="1"/>
          <p:nvPr userDrawn="1"/>
        </p:nvSpPr>
        <p:spPr>
          <a:xfrm>
            <a:off x="9664034" y="6578001"/>
            <a:ext cx="2375650" cy="164212"/>
          </a:xfrm>
          <a:prstGeom prst="rect">
            <a:avLst/>
          </a:prstGeom>
          <a:noFill/>
        </p:spPr>
        <p:txBody>
          <a:bodyPr wrap="none" lIns="0" tIns="0" rIns="0" bIns="0" rtlCol="0">
            <a:spAutoFit/>
          </a:bodyPr>
          <a:lstStyle/>
          <a:p>
            <a:pPr algn="r"/>
            <a:r>
              <a:rPr lang="en-US" sz="1067" spc="150" baseline="0">
                <a:solidFill>
                  <a:schemeClr val="accent6">
                    <a:lumMod val="50000"/>
                  </a:schemeClr>
                </a:solidFill>
                <a:latin typeface="Arial" panose="020B0604020202020204" pitchFamily="34" charset="0"/>
                <a:cs typeface="Arial" panose="020B0604020202020204" pitchFamily="34" charset="0"/>
              </a:rPr>
              <a:t>IDG COMMUNICATIONS, INC.</a:t>
            </a:r>
          </a:p>
        </p:txBody>
      </p:sp>
      <p:pic>
        <p:nvPicPr>
          <p:cNvPr id="6" name="Picture 5">
            <a:extLst>
              <a:ext uri="{FF2B5EF4-FFF2-40B4-BE49-F238E27FC236}">
                <a16:creationId xmlns:a16="http://schemas.microsoft.com/office/drawing/2014/main" id="{DBA1514D-C6D0-CE4C-8AA4-748F983B8F89}"/>
              </a:ext>
            </a:extLst>
          </p:cNvPr>
          <p:cNvPicPr>
            <a:picLocks noChangeAspect="1"/>
          </p:cNvPicPr>
          <p:nvPr userDrawn="1"/>
        </p:nvPicPr>
        <p:blipFill>
          <a:blip r:embed="rId3">
            <a:lum bright="100000" contrast="-70000"/>
            <a:extLst>
              <a:ext uri="{28A0092B-C50C-407E-A947-70E740481C1C}">
                <a14:useLocalDpi xmlns:a14="http://schemas.microsoft.com/office/drawing/2010/main" val="0"/>
              </a:ext>
            </a:extLst>
          </a:blip>
          <a:stretch>
            <a:fillRect/>
          </a:stretch>
        </p:blipFill>
        <p:spPr>
          <a:xfrm>
            <a:off x="459973" y="6531904"/>
            <a:ext cx="907649" cy="227831"/>
          </a:xfrm>
          <a:prstGeom prst="rect">
            <a:avLst/>
          </a:prstGeom>
        </p:spPr>
      </p:pic>
      <p:sp>
        <p:nvSpPr>
          <p:cNvPr id="9" name="TextBox 8">
            <a:extLst>
              <a:ext uri="{FF2B5EF4-FFF2-40B4-BE49-F238E27FC236}">
                <a16:creationId xmlns:a16="http://schemas.microsoft.com/office/drawing/2014/main" id="{966B4815-2227-FF44-8055-1DAA4AB264AC}"/>
              </a:ext>
            </a:extLst>
          </p:cNvPr>
          <p:cNvSpPr txBox="1"/>
          <p:nvPr userDrawn="1"/>
        </p:nvSpPr>
        <p:spPr>
          <a:xfrm>
            <a:off x="1593485" y="6515366"/>
            <a:ext cx="686085" cy="276999"/>
          </a:xfrm>
          <a:prstGeom prst="rect">
            <a:avLst/>
          </a:prstGeom>
          <a:noFill/>
        </p:spPr>
        <p:txBody>
          <a:bodyPr wrap="none" lIns="0" tIns="0" rIns="0" bIns="0" rtlCol="0">
            <a:spAutoFit/>
          </a:bodyPr>
          <a:lstStyle/>
          <a:p>
            <a:r>
              <a:rPr lang="en-US" sz="900" spc="150" baseline="0">
                <a:solidFill>
                  <a:schemeClr val="bg1"/>
                </a:solidFill>
                <a:latin typeface="Arial" panose="020B0604020202020204" pitchFamily="34" charset="0"/>
                <a:cs typeface="Arial" panose="020B0604020202020204" pitchFamily="34" charset="0"/>
              </a:rPr>
              <a:t>QUALITY</a:t>
            </a:r>
          </a:p>
          <a:p>
            <a:r>
              <a:rPr lang="en-US" sz="900" spc="150" baseline="0">
                <a:solidFill>
                  <a:schemeClr val="bg1"/>
                </a:solidFill>
                <a:latin typeface="Arial" panose="020B0604020202020204" pitchFamily="34" charset="0"/>
                <a:cs typeface="Arial" panose="020B0604020202020204" pitchFamily="34" charset="0"/>
              </a:rPr>
              <a:t>MATTERS</a:t>
            </a:r>
          </a:p>
        </p:txBody>
      </p:sp>
      <p:cxnSp>
        <p:nvCxnSpPr>
          <p:cNvPr id="12" name="Straight Connector 11">
            <a:extLst>
              <a:ext uri="{FF2B5EF4-FFF2-40B4-BE49-F238E27FC236}">
                <a16:creationId xmlns:a16="http://schemas.microsoft.com/office/drawing/2014/main" id="{8A47171B-564E-EB4E-8AA0-FEFCC653E778}"/>
              </a:ext>
            </a:extLst>
          </p:cNvPr>
          <p:cNvCxnSpPr/>
          <p:nvPr userDrawn="1"/>
        </p:nvCxnSpPr>
        <p:spPr>
          <a:xfrm>
            <a:off x="1474319" y="6531904"/>
            <a:ext cx="0" cy="227831"/>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196386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ulti-use layout">
  <p:cSld name="Multi-use layout">
    <p:spTree>
      <p:nvGrpSpPr>
        <p:cNvPr id="1" name="Shape 71"/>
        <p:cNvGrpSpPr/>
        <p:nvPr/>
      </p:nvGrpSpPr>
      <p:grpSpPr>
        <a:xfrm>
          <a:off x="0" y="0"/>
          <a:ext cx="0" cy="0"/>
          <a:chOff x="0" y="0"/>
          <a:chExt cx="0" cy="0"/>
        </a:xfrm>
      </p:grpSpPr>
      <p:sp>
        <p:nvSpPr>
          <p:cNvPr id="72" name="Google Shape;72;p16"/>
          <p:cNvSpPr txBox="1">
            <a:spLocks noGrp="1"/>
          </p:cNvSpPr>
          <p:nvPr>
            <p:ph type="body" idx="1"/>
          </p:nvPr>
        </p:nvSpPr>
        <p:spPr>
          <a:xfrm>
            <a:off x="365760" y="304800"/>
            <a:ext cx="11460400" cy="914400"/>
          </a:xfrm>
          <a:prstGeom prst="rect">
            <a:avLst/>
          </a:prstGeom>
          <a:noFill/>
          <a:ln>
            <a:noFill/>
          </a:ln>
        </p:spPr>
        <p:txBody>
          <a:bodyPr spcFirstLastPara="1" wrap="square" lIns="91425" tIns="45700" rIns="91425" bIns="45700" anchor="t" anchorCtr="0">
            <a:noAutofit/>
          </a:bodyPr>
          <a:lstStyle>
            <a:lvl1pPr marL="609585" lvl="0" indent="-304792" algn="ctr" rtl="0">
              <a:lnSpc>
                <a:spcPct val="80000"/>
              </a:lnSpc>
              <a:spcBef>
                <a:spcPts val="0"/>
              </a:spcBef>
              <a:spcAft>
                <a:spcPts val="0"/>
              </a:spcAft>
              <a:buClr>
                <a:schemeClr val="dk1"/>
              </a:buClr>
              <a:buSzPts val="2700"/>
              <a:buNone/>
              <a:defRPr sz="3600" b="1" i="0" cap="none">
                <a:latin typeface="Arial"/>
                <a:ea typeface="Arial"/>
                <a:cs typeface="Arial"/>
                <a:sym typeface="Arial"/>
              </a:defRPr>
            </a:lvl1pPr>
            <a:lvl2pPr marL="1219170" lvl="1" indent="-457189" algn="l" rtl="0">
              <a:lnSpc>
                <a:spcPct val="90000"/>
              </a:lnSpc>
              <a:spcBef>
                <a:spcPts val="500"/>
              </a:spcBef>
              <a:spcAft>
                <a:spcPts val="0"/>
              </a:spcAft>
              <a:buClr>
                <a:schemeClr val="dk1"/>
              </a:buClr>
              <a:buSzPts val="1800"/>
              <a:buChar char="•"/>
              <a:defRPr/>
            </a:lvl2pPr>
            <a:lvl3pPr marL="1828754" lvl="2" indent="-457189" algn="l" rtl="0">
              <a:lnSpc>
                <a:spcPct val="90000"/>
              </a:lnSpc>
              <a:spcBef>
                <a:spcPts val="500"/>
              </a:spcBef>
              <a:spcAft>
                <a:spcPts val="0"/>
              </a:spcAft>
              <a:buClr>
                <a:schemeClr val="dk1"/>
              </a:buClr>
              <a:buSzPts val="1800"/>
              <a:buChar char="•"/>
              <a:defRPr/>
            </a:lvl3pPr>
            <a:lvl4pPr marL="2438339" lvl="3" indent="-457189" algn="l" rtl="0">
              <a:lnSpc>
                <a:spcPct val="90000"/>
              </a:lnSpc>
              <a:spcBef>
                <a:spcPts val="500"/>
              </a:spcBef>
              <a:spcAft>
                <a:spcPts val="0"/>
              </a:spcAft>
              <a:buClr>
                <a:schemeClr val="dk1"/>
              </a:buClr>
              <a:buSzPts val="1800"/>
              <a:buChar char="•"/>
              <a:defRPr/>
            </a:lvl4pPr>
            <a:lvl5pPr marL="3047924" lvl="4" indent="-457189" algn="l" rtl="0">
              <a:lnSpc>
                <a:spcPct val="9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73" name="Google Shape;73;p16"/>
          <p:cNvSpPr txBox="1">
            <a:spLocks noGrp="1"/>
          </p:cNvSpPr>
          <p:nvPr>
            <p:ph type="body" idx="2"/>
          </p:nvPr>
        </p:nvSpPr>
        <p:spPr>
          <a:xfrm>
            <a:off x="365760" y="975360"/>
            <a:ext cx="11460400" cy="393200"/>
          </a:xfrm>
          <a:prstGeom prst="rect">
            <a:avLst/>
          </a:prstGeom>
          <a:noFill/>
          <a:ln>
            <a:noFill/>
          </a:ln>
        </p:spPr>
        <p:txBody>
          <a:bodyPr spcFirstLastPara="1" wrap="square" lIns="91425" tIns="45700" rIns="91425" bIns="45700" anchor="t" anchorCtr="0">
            <a:noAutofit/>
          </a:bodyPr>
          <a:lstStyle>
            <a:lvl1pPr marL="609585" lvl="0" indent="-304792" algn="ctr" rtl="0">
              <a:lnSpc>
                <a:spcPct val="90000"/>
              </a:lnSpc>
              <a:spcBef>
                <a:spcPts val="1000"/>
              </a:spcBef>
              <a:spcAft>
                <a:spcPts val="0"/>
              </a:spcAft>
              <a:buClr>
                <a:srgbClr val="5B5B5B"/>
              </a:buClr>
              <a:buSzPts val="1600"/>
              <a:buNone/>
              <a:defRPr sz="2133">
                <a:solidFill>
                  <a:srgbClr val="5B5B5B"/>
                </a:solidFill>
              </a:defRPr>
            </a:lvl1pPr>
            <a:lvl2pPr marL="1219170" lvl="1" indent="-457189" algn="l" rtl="0">
              <a:lnSpc>
                <a:spcPct val="90000"/>
              </a:lnSpc>
              <a:spcBef>
                <a:spcPts val="500"/>
              </a:spcBef>
              <a:spcAft>
                <a:spcPts val="0"/>
              </a:spcAft>
              <a:buClr>
                <a:schemeClr val="dk1"/>
              </a:buClr>
              <a:buSzPts val="1800"/>
              <a:buChar char="•"/>
              <a:defRPr/>
            </a:lvl2pPr>
            <a:lvl3pPr marL="1828754" lvl="2" indent="-457189" algn="l" rtl="0">
              <a:lnSpc>
                <a:spcPct val="90000"/>
              </a:lnSpc>
              <a:spcBef>
                <a:spcPts val="500"/>
              </a:spcBef>
              <a:spcAft>
                <a:spcPts val="0"/>
              </a:spcAft>
              <a:buClr>
                <a:schemeClr val="dk1"/>
              </a:buClr>
              <a:buSzPts val="1800"/>
              <a:buChar char="•"/>
              <a:defRPr/>
            </a:lvl3pPr>
            <a:lvl4pPr marL="2438339" lvl="3" indent="-457189" algn="l" rtl="0">
              <a:lnSpc>
                <a:spcPct val="90000"/>
              </a:lnSpc>
              <a:spcBef>
                <a:spcPts val="500"/>
              </a:spcBef>
              <a:spcAft>
                <a:spcPts val="0"/>
              </a:spcAft>
              <a:buClr>
                <a:schemeClr val="dk1"/>
              </a:buClr>
              <a:buSzPts val="1800"/>
              <a:buChar char="•"/>
              <a:defRPr/>
            </a:lvl4pPr>
            <a:lvl5pPr marL="3047924" lvl="4" indent="-457189" algn="l" rtl="0">
              <a:lnSpc>
                <a:spcPct val="9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74" name="Google Shape;74;p16"/>
          <p:cNvSpPr/>
          <p:nvPr/>
        </p:nvSpPr>
        <p:spPr>
          <a:xfrm>
            <a:off x="753775" y="6531885"/>
            <a:ext cx="19644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rgbClr val="929292"/>
                </a:solidFill>
                <a:latin typeface="Arial"/>
                <a:ea typeface="Arial"/>
                <a:cs typeface="Arial"/>
                <a:sym typeface="Arial"/>
              </a:rPr>
              <a:t>© 2020 Snowflake Inc. All Rights Reserved</a:t>
            </a:r>
            <a:endParaRPr sz="800">
              <a:solidFill>
                <a:srgbClr val="929292"/>
              </a:solidFill>
              <a:latin typeface="Arial"/>
              <a:ea typeface="Arial"/>
              <a:cs typeface="Arial"/>
              <a:sym typeface="Arial"/>
            </a:endParaRPr>
          </a:p>
        </p:txBody>
      </p:sp>
      <p:sp>
        <p:nvSpPr>
          <p:cNvPr id="75" name="Google Shape;75;p16"/>
          <p:cNvSpPr txBox="1">
            <a:spLocks noGrp="1"/>
          </p:cNvSpPr>
          <p:nvPr>
            <p:ph type="sldNum" idx="12"/>
          </p:nvPr>
        </p:nvSpPr>
        <p:spPr>
          <a:xfrm>
            <a:off x="11187181" y="6531885"/>
            <a:ext cx="631600" cy="1232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800" b="0" i="0">
                <a:solidFill>
                  <a:srgbClr val="929292"/>
                </a:solidFill>
                <a:latin typeface="Arial"/>
                <a:ea typeface="Arial"/>
                <a:cs typeface="Arial"/>
                <a:sym typeface="Arial"/>
              </a:defRPr>
            </a:lvl1pPr>
            <a:lvl2pPr marL="0" marR="0" lvl="1" indent="0" algn="r" rtl="0">
              <a:spcBef>
                <a:spcPts val="0"/>
              </a:spcBef>
              <a:buNone/>
              <a:defRPr sz="800" b="0" i="0">
                <a:solidFill>
                  <a:srgbClr val="929292"/>
                </a:solidFill>
                <a:latin typeface="Arial"/>
                <a:ea typeface="Arial"/>
                <a:cs typeface="Arial"/>
                <a:sym typeface="Arial"/>
              </a:defRPr>
            </a:lvl2pPr>
            <a:lvl3pPr marL="0" marR="0" lvl="2" indent="0" algn="r" rtl="0">
              <a:spcBef>
                <a:spcPts val="0"/>
              </a:spcBef>
              <a:buNone/>
              <a:defRPr sz="800" b="0" i="0">
                <a:solidFill>
                  <a:srgbClr val="929292"/>
                </a:solidFill>
                <a:latin typeface="Arial"/>
                <a:ea typeface="Arial"/>
                <a:cs typeface="Arial"/>
                <a:sym typeface="Arial"/>
              </a:defRPr>
            </a:lvl3pPr>
            <a:lvl4pPr marL="0" marR="0" lvl="3" indent="0" algn="r" rtl="0">
              <a:spcBef>
                <a:spcPts val="0"/>
              </a:spcBef>
              <a:buNone/>
              <a:defRPr sz="800" b="0" i="0">
                <a:solidFill>
                  <a:srgbClr val="929292"/>
                </a:solidFill>
                <a:latin typeface="Arial"/>
                <a:ea typeface="Arial"/>
                <a:cs typeface="Arial"/>
                <a:sym typeface="Arial"/>
              </a:defRPr>
            </a:lvl4pPr>
            <a:lvl5pPr marL="0" marR="0" lvl="4" indent="0" algn="r" rtl="0">
              <a:spcBef>
                <a:spcPts val="0"/>
              </a:spcBef>
              <a:buNone/>
              <a:defRPr sz="800" b="0" i="0">
                <a:solidFill>
                  <a:srgbClr val="929292"/>
                </a:solidFill>
                <a:latin typeface="Arial"/>
                <a:ea typeface="Arial"/>
                <a:cs typeface="Arial"/>
                <a:sym typeface="Arial"/>
              </a:defRPr>
            </a:lvl5pPr>
            <a:lvl6pPr marL="0" marR="0" lvl="5" indent="0" algn="r" rtl="0">
              <a:spcBef>
                <a:spcPts val="0"/>
              </a:spcBef>
              <a:buNone/>
              <a:defRPr sz="800" b="0" i="0">
                <a:solidFill>
                  <a:srgbClr val="929292"/>
                </a:solidFill>
                <a:latin typeface="Arial"/>
                <a:ea typeface="Arial"/>
                <a:cs typeface="Arial"/>
                <a:sym typeface="Arial"/>
              </a:defRPr>
            </a:lvl6pPr>
            <a:lvl7pPr marL="0" marR="0" lvl="6" indent="0" algn="r" rtl="0">
              <a:spcBef>
                <a:spcPts val="0"/>
              </a:spcBef>
              <a:buNone/>
              <a:defRPr sz="800" b="0" i="0">
                <a:solidFill>
                  <a:srgbClr val="929292"/>
                </a:solidFill>
                <a:latin typeface="Arial"/>
                <a:ea typeface="Arial"/>
                <a:cs typeface="Arial"/>
                <a:sym typeface="Arial"/>
              </a:defRPr>
            </a:lvl7pPr>
            <a:lvl8pPr marL="0" marR="0" lvl="7" indent="0" algn="r" rtl="0">
              <a:spcBef>
                <a:spcPts val="0"/>
              </a:spcBef>
              <a:buNone/>
              <a:defRPr sz="800" b="0" i="0">
                <a:solidFill>
                  <a:srgbClr val="929292"/>
                </a:solidFill>
                <a:latin typeface="Arial"/>
                <a:ea typeface="Arial"/>
                <a:cs typeface="Arial"/>
                <a:sym typeface="Arial"/>
              </a:defRPr>
            </a:lvl8pPr>
            <a:lvl9pPr marL="0" marR="0" lvl="8" indent="0" algn="r" rtl="0">
              <a:spcBef>
                <a:spcPts val="0"/>
              </a:spcBef>
              <a:buNone/>
              <a:defRPr sz="800" b="0" i="0">
                <a:solidFill>
                  <a:srgbClr val="929292"/>
                </a:solidFill>
                <a:latin typeface="Arial"/>
                <a:ea typeface="Arial"/>
                <a:cs typeface="Arial"/>
                <a:sym typeface="Arial"/>
              </a:defRPr>
            </a:lvl9pPr>
          </a:lstStyle>
          <a:p>
            <a:fld id="{00000000-1234-1234-1234-123412341234}" type="slidenum">
              <a:rPr lang="en" smtClean="0"/>
              <a:pPr/>
              <a:t>‹#›</a:t>
            </a:fld>
            <a:endParaRPr lang="en"/>
          </a:p>
        </p:txBody>
      </p:sp>
      <p:sp>
        <p:nvSpPr>
          <p:cNvPr id="76" name="Google Shape;76;p16"/>
          <p:cNvSpPr/>
          <p:nvPr/>
        </p:nvSpPr>
        <p:spPr>
          <a:xfrm>
            <a:off x="460260" y="6504439"/>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extLst>
      <p:ext uri="{BB962C8B-B14F-4D97-AF65-F5344CB8AC3E}">
        <p14:creationId xmlns:p14="http://schemas.microsoft.com/office/powerpoint/2010/main" val="4520554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Light">
  <p:cSld name="Title - Light">
    <p:bg>
      <p:bgPr>
        <a:solidFill>
          <a:schemeClr val="lt1"/>
        </a:solidFill>
        <a:effectLst/>
      </p:bgPr>
    </p:bg>
    <p:spTree>
      <p:nvGrpSpPr>
        <p:cNvPr id="1" name="Shape 53"/>
        <p:cNvGrpSpPr/>
        <p:nvPr/>
      </p:nvGrpSpPr>
      <p:grpSpPr>
        <a:xfrm>
          <a:off x="0" y="0"/>
          <a:ext cx="0" cy="0"/>
          <a:chOff x="0" y="0"/>
          <a:chExt cx="0" cy="0"/>
        </a:xfrm>
      </p:grpSpPr>
      <p:pic>
        <p:nvPicPr>
          <p:cNvPr id="54" name="Google Shape;54;p1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5" name="Google Shape;55;p14"/>
          <p:cNvSpPr/>
          <p:nvPr/>
        </p:nvSpPr>
        <p:spPr>
          <a:xfrm>
            <a:off x="1" y="2911045"/>
            <a:ext cx="2817257" cy="3946955"/>
          </a:xfrm>
          <a:custGeom>
            <a:avLst/>
            <a:gdLst/>
            <a:ahLst/>
            <a:cxnLst/>
            <a:rect l="l" t="t" r="r" b="b"/>
            <a:pathLst>
              <a:path w="2817257" h="3946954" extrusionOk="0">
                <a:moveTo>
                  <a:pt x="0" y="0"/>
                </a:moveTo>
                <a:lnTo>
                  <a:pt x="124981" y="72324"/>
                </a:lnTo>
                <a:cubicBezTo>
                  <a:pt x="643737" y="372513"/>
                  <a:pt x="1335412" y="772766"/>
                  <a:pt x="2257644" y="1306437"/>
                </a:cubicBezTo>
                <a:cubicBezTo>
                  <a:pt x="2524543" y="1459142"/>
                  <a:pt x="2702476" y="1704105"/>
                  <a:pt x="2778733" y="1977701"/>
                </a:cubicBezTo>
                <a:cubicBezTo>
                  <a:pt x="2800975" y="2063597"/>
                  <a:pt x="2813685" y="2152675"/>
                  <a:pt x="2816862" y="2241753"/>
                </a:cubicBezTo>
                <a:cubicBezTo>
                  <a:pt x="2820039" y="2362644"/>
                  <a:pt x="2804152" y="2486716"/>
                  <a:pt x="2766024" y="2604426"/>
                </a:cubicBezTo>
                <a:cubicBezTo>
                  <a:pt x="2686589" y="2865297"/>
                  <a:pt x="2511834" y="3097535"/>
                  <a:pt x="2257644" y="3243877"/>
                </a:cubicBezTo>
                <a:cubicBezTo>
                  <a:pt x="2257644" y="3243877"/>
                  <a:pt x="2257644" y="3243877"/>
                  <a:pt x="1047065" y="3946954"/>
                </a:cubicBezTo>
                <a:cubicBezTo>
                  <a:pt x="1047065" y="3946954"/>
                  <a:pt x="1047065" y="3946954"/>
                  <a:pt x="1511" y="3946954"/>
                </a:cubicBezTo>
                <a:lnTo>
                  <a:pt x="0" y="3946954"/>
                </a:lnTo>
                <a:close/>
              </a:path>
            </a:pathLst>
          </a:custGeom>
          <a:solidFill>
            <a:srgbClr val="00A7CD">
              <a:alpha val="14900"/>
            </a:srgbClr>
          </a:solidFill>
          <a:ln>
            <a:noFill/>
          </a:ln>
        </p:spPr>
        <p:txBody>
          <a:bodyPr spcFirstLastPara="1" wrap="square" lIns="91433" tIns="45700" rIns="91433" bIns="45700" anchor="t" anchorCtr="0">
            <a:noAutofit/>
          </a:bodyPr>
          <a:lstStyle/>
          <a:p>
            <a:pPr marL="0" marR="0" lvl="0" indent="0" algn="l" rtl="0">
              <a:spcBef>
                <a:spcPts val="0"/>
              </a:spcBef>
              <a:spcAft>
                <a:spcPts val="0"/>
              </a:spcAft>
              <a:buNone/>
            </a:pPr>
            <a:endParaRPr sz="1351" b="0" i="0" u="none" strike="noStrike" cap="none">
              <a:solidFill>
                <a:schemeClr val="dk1"/>
              </a:solidFill>
              <a:latin typeface="Arial"/>
              <a:ea typeface="Arial"/>
              <a:cs typeface="Arial"/>
              <a:sym typeface="Arial"/>
            </a:endParaRPr>
          </a:p>
        </p:txBody>
      </p:sp>
      <p:sp>
        <p:nvSpPr>
          <p:cNvPr id="56" name="Google Shape;56;p14"/>
          <p:cNvSpPr txBox="1">
            <a:spLocks noGrp="1"/>
          </p:cNvSpPr>
          <p:nvPr>
            <p:ph type="body" idx="1"/>
          </p:nvPr>
        </p:nvSpPr>
        <p:spPr>
          <a:xfrm>
            <a:off x="571184" y="1569721"/>
            <a:ext cx="7177600" cy="2773600"/>
          </a:xfrm>
          <a:prstGeom prst="rect">
            <a:avLst/>
          </a:prstGeom>
          <a:noFill/>
          <a:ln>
            <a:noFill/>
          </a:ln>
        </p:spPr>
        <p:txBody>
          <a:bodyPr spcFirstLastPara="1" wrap="square" lIns="91425" tIns="45700" rIns="91425" bIns="45700" anchor="b" anchorCtr="0">
            <a:noAutofit/>
          </a:bodyPr>
          <a:lstStyle>
            <a:lvl1pPr marL="609585" lvl="0" indent="-304792" algn="l" rtl="0">
              <a:lnSpc>
                <a:spcPct val="70000"/>
              </a:lnSpc>
              <a:spcBef>
                <a:spcPts val="1000"/>
              </a:spcBef>
              <a:spcAft>
                <a:spcPts val="0"/>
              </a:spcAft>
              <a:buClr>
                <a:schemeClr val="dk1"/>
              </a:buClr>
              <a:buSzPts val="4500"/>
              <a:buNone/>
              <a:defRPr sz="6000" b="1" i="0" cap="none">
                <a:latin typeface="Arial"/>
                <a:ea typeface="Arial"/>
                <a:cs typeface="Arial"/>
                <a:sym typeface="Arial"/>
              </a:defRPr>
            </a:lvl1pPr>
            <a:lvl2pPr marL="1219170" lvl="1" indent="-457189" algn="l" rtl="0">
              <a:lnSpc>
                <a:spcPct val="90000"/>
              </a:lnSpc>
              <a:spcBef>
                <a:spcPts val="500"/>
              </a:spcBef>
              <a:spcAft>
                <a:spcPts val="0"/>
              </a:spcAft>
              <a:buClr>
                <a:schemeClr val="dk1"/>
              </a:buClr>
              <a:buSzPts val="1800"/>
              <a:buChar char="•"/>
              <a:defRPr/>
            </a:lvl2pPr>
            <a:lvl3pPr marL="1828754" lvl="2" indent="-457189" algn="l" rtl="0">
              <a:lnSpc>
                <a:spcPct val="90000"/>
              </a:lnSpc>
              <a:spcBef>
                <a:spcPts val="500"/>
              </a:spcBef>
              <a:spcAft>
                <a:spcPts val="0"/>
              </a:spcAft>
              <a:buClr>
                <a:schemeClr val="dk1"/>
              </a:buClr>
              <a:buSzPts val="1800"/>
              <a:buChar char="•"/>
              <a:defRPr/>
            </a:lvl3pPr>
            <a:lvl4pPr marL="2438339" lvl="3" indent="-457189" algn="l" rtl="0">
              <a:lnSpc>
                <a:spcPct val="90000"/>
              </a:lnSpc>
              <a:spcBef>
                <a:spcPts val="500"/>
              </a:spcBef>
              <a:spcAft>
                <a:spcPts val="0"/>
              </a:spcAft>
              <a:buClr>
                <a:schemeClr val="dk1"/>
              </a:buClr>
              <a:buSzPts val="1800"/>
              <a:buChar char="•"/>
              <a:defRPr/>
            </a:lvl4pPr>
            <a:lvl5pPr marL="3047924" lvl="4" indent="-457189" algn="l" rtl="0">
              <a:lnSpc>
                <a:spcPct val="9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57" name="Google Shape;57;p14"/>
          <p:cNvSpPr txBox="1">
            <a:spLocks noGrp="1"/>
          </p:cNvSpPr>
          <p:nvPr>
            <p:ph type="body" idx="2"/>
          </p:nvPr>
        </p:nvSpPr>
        <p:spPr>
          <a:xfrm>
            <a:off x="571184" y="4419917"/>
            <a:ext cx="7186000" cy="967600"/>
          </a:xfrm>
          <a:prstGeom prst="rect">
            <a:avLst/>
          </a:prstGeom>
          <a:noFill/>
          <a:ln>
            <a:noFill/>
          </a:ln>
        </p:spPr>
        <p:txBody>
          <a:bodyPr spcFirstLastPara="1" wrap="square" lIns="91425" tIns="45700" rIns="91425" bIns="45700" anchor="t" anchorCtr="0">
            <a:noAutofit/>
          </a:bodyPr>
          <a:lstStyle>
            <a:lvl1pPr marL="609585" lvl="0" indent="-304792" algn="l" rtl="0">
              <a:lnSpc>
                <a:spcPct val="90000"/>
              </a:lnSpc>
              <a:spcBef>
                <a:spcPts val="1000"/>
              </a:spcBef>
              <a:spcAft>
                <a:spcPts val="0"/>
              </a:spcAft>
              <a:buClr>
                <a:srgbClr val="5B5B5B"/>
              </a:buClr>
              <a:buSzPts val="1600"/>
              <a:buNone/>
              <a:defRPr sz="2133">
                <a:solidFill>
                  <a:srgbClr val="5B5B5B"/>
                </a:solidFill>
              </a:defRPr>
            </a:lvl1pPr>
            <a:lvl2pPr marL="1219170" lvl="1" indent="-457189" algn="l" rtl="0">
              <a:lnSpc>
                <a:spcPct val="90000"/>
              </a:lnSpc>
              <a:spcBef>
                <a:spcPts val="500"/>
              </a:spcBef>
              <a:spcAft>
                <a:spcPts val="0"/>
              </a:spcAft>
              <a:buClr>
                <a:schemeClr val="dk1"/>
              </a:buClr>
              <a:buSzPts val="1800"/>
              <a:buChar char="•"/>
              <a:defRPr/>
            </a:lvl2pPr>
            <a:lvl3pPr marL="1828754" lvl="2" indent="-457189" algn="l" rtl="0">
              <a:lnSpc>
                <a:spcPct val="90000"/>
              </a:lnSpc>
              <a:spcBef>
                <a:spcPts val="500"/>
              </a:spcBef>
              <a:spcAft>
                <a:spcPts val="0"/>
              </a:spcAft>
              <a:buClr>
                <a:schemeClr val="dk1"/>
              </a:buClr>
              <a:buSzPts val="1800"/>
              <a:buChar char="•"/>
              <a:defRPr/>
            </a:lvl3pPr>
            <a:lvl4pPr marL="2438339" lvl="3" indent="-457189" algn="l" rtl="0">
              <a:lnSpc>
                <a:spcPct val="90000"/>
              </a:lnSpc>
              <a:spcBef>
                <a:spcPts val="500"/>
              </a:spcBef>
              <a:spcAft>
                <a:spcPts val="0"/>
              </a:spcAft>
              <a:buClr>
                <a:schemeClr val="dk1"/>
              </a:buClr>
              <a:buSzPts val="1800"/>
              <a:buChar char="•"/>
              <a:defRPr/>
            </a:lvl4pPr>
            <a:lvl5pPr marL="3047924" lvl="4" indent="-457189" algn="l" rtl="0">
              <a:lnSpc>
                <a:spcPct val="9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58" name="Google Shape;58;p14"/>
          <p:cNvSpPr txBox="1">
            <a:spLocks noGrp="1"/>
          </p:cNvSpPr>
          <p:nvPr>
            <p:ph type="body" idx="3"/>
          </p:nvPr>
        </p:nvSpPr>
        <p:spPr>
          <a:xfrm>
            <a:off x="571184" y="6050599"/>
            <a:ext cx="8595600" cy="304800"/>
          </a:xfrm>
          <a:prstGeom prst="rect">
            <a:avLst/>
          </a:prstGeom>
          <a:noFill/>
          <a:ln>
            <a:noFill/>
          </a:ln>
        </p:spPr>
        <p:txBody>
          <a:bodyPr spcFirstLastPara="1" wrap="square" lIns="91425" tIns="45700" rIns="91425" bIns="45700" anchor="t" anchorCtr="0">
            <a:noAutofit/>
          </a:bodyPr>
          <a:lstStyle>
            <a:lvl1pPr marL="609585" lvl="0" indent="-304792" algn="l" rtl="0">
              <a:lnSpc>
                <a:spcPct val="90000"/>
              </a:lnSpc>
              <a:spcBef>
                <a:spcPts val="0"/>
              </a:spcBef>
              <a:spcAft>
                <a:spcPts val="0"/>
              </a:spcAft>
              <a:buClr>
                <a:srgbClr val="5B5B5B"/>
              </a:buClr>
              <a:buSzPts val="1100"/>
              <a:buNone/>
              <a:defRPr sz="1467" b="1">
                <a:solidFill>
                  <a:srgbClr val="5B5B5B"/>
                </a:solidFill>
              </a:defRPr>
            </a:lvl1pPr>
            <a:lvl2pPr marL="1219170" lvl="1" indent="-457189" algn="l" rtl="0">
              <a:lnSpc>
                <a:spcPct val="90000"/>
              </a:lnSpc>
              <a:spcBef>
                <a:spcPts val="500"/>
              </a:spcBef>
              <a:spcAft>
                <a:spcPts val="0"/>
              </a:spcAft>
              <a:buClr>
                <a:schemeClr val="dk1"/>
              </a:buClr>
              <a:buSzPts val="1800"/>
              <a:buChar char="•"/>
              <a:defRPr/>
            </a:lvl2pPr>
            <a:lvl3pPr marL="1828754" lvl="2" indent="-457189" algn="l" rtl="0">
              <a:lnSpc>
                <a:spcPct val="90000"/>
              </a:lnSpc>
              <a:spcBef>
                <a:spcPts val="500"/>
              </a:spcBef>
              <a:spcAft>
                <a:spcPts val="0"/>
              </a:spcAft>
              <a:buClr>
                <a:schemeClr val="dk1"/>
              </a:buClr>
              <a:buSzPts val="1800"/>
              <a:buChar char="•"/>
              <a:defRPr/>
            </a:lvl3pPr>
            <a:lvl4pPr marL="2438339" lvl="3" indent="-457189" algn="l" rtl="0">
              <a:lnSpc>
                <a:spcPct val="90000"/>
              </a:lnSpc>
              <a:spcBef>
                <a:spcPts val="500"/>
              </a:spcBef>
              <a:spcAft>
                <a:spcPts val="0"/>
              </a:spcAft>
              <a:buClr>
                <a:schemeClr val="dk1"/>
              </a:buClr>
              <a:buSzPts val="1800"/>
              <a:buChar char="•"/>
              <a:defRPr/>
            </a:lvl4pPr>
            <a:lvl5pPr marL="3047924" lvl="4" indent="-457189" algn="l" rtl="0">
              <a:lnSpc>
                <a:spcPct val="9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59" name="Google Shape;59;p14"/>
          <p:cNvSpPr/>
          <p:nvPr/>
        </p:nvSpPr>
        <p:spPr>
          <a:xfrm rot="-5400000">
            <a:off x="7850327" y="2516327"/>
            <a:ext cx="2902655" cy="5780692"/>
          </a:xfrm>
          <a:custGeom>
            <a:avLst/>
            <a:gdLst/>
            <a:ahLst/>
            <a:cxnLst/>
            <a:rect l="l" t="t" r="r" b="b"/>
            <a:pathLst>
              <a:path w="2902655" h="5780692" extrusionOk="0">
                <a:moveTo>
                  <a:pt x="2902655" y="5004581"/>
                </a:moveTo>
                <a:lnTo>
                  <a:pt x="2452511" y="5780692"/>
                </a:lnTo>
                <a:lnTo>
                  <a:pt x="0" y="5780692"/>
                </a:lnTo>
                <a:lnTo>
                  <a:pt x="0" y="0"/>
                </a:lnTo>
                <a:close/>
              </a:path>
            </a:pathLst>
          </a:custGeom>
          <a:solidFill>
            <a:srgbClr val="66757A">
              <a:alpha val="4710"/>
            </a:srgbClr>
          </a:solidFill>
          <a:ln>
            <a:noFill/>
          </a:ln>
        </p:spPr>
        <p:txBody>
          <a:bodyPr spcFirstLastPara="1" wrap="square" lIns="91433" tIns="45700" rIns="91433" bIns="45700" anchor="t" anchorCtr="0">
            <a:noAutofit/>
          </a:bodyPr>
          <a:lstStyle/>
          <a:p>
            <a:pPr marL="0" marR="0" lvl="0" indent="0" algn="l" rtl="0">
              <a:spcBef>
                <a:spcPts val="0"/>
              </a:spcBef>
              <a:spcAft>
                <a:spcPts val="0"/>
              </a:spcAft>
              <a:buNone/>
            </a:pPr>
            <a:endParaRPr sz="1351" b="0" i="0" u="none" strike="noStrike" cap="none">
              <a:solidFill>
                <a:schemeClr val="dk1"/>
              </a:solidFill>
              <a:latin typeface="Arial"/>
              <a:ea typeface="Arial"/>
              <a:cs typeface="Arial"/>
              <a:sym typeface="Arial"/>
            </a:endParaRPr>
          </a:p>
        </p:txBody>
      </p:sp>
      <p:sp>
        <p:nvSpPr>
          <p:cNvPr id="60" name="Google Shape;60;p14"/>
          <p:cNvSpPr/>
          <p:nvPr/>
        </p:nvSpPr>
        <p:spPr>
          <a:xfrm>
            <a:off x="7829549" y="282575"/>
            <a:ext cx="4362451" cy="6445253"/>
          </a:xfrm>
          <a:custGeom>
            <a:avLst/>
            <a:gdLst/>
            <a:ahLst/>
            <a:cxnLst/>
            <a:rect l="l" t="t" r="r" b="b"/>
            <a:pathLst>
              <a:path w="1373" h="2026" extrusionOk="0">
                <a:moveTo>
                  <a:pt x="15" y="911"/>
                </a:moveTo>
                <a:cubicBezTo>
                  <a:pt x="6" y="941"/>
                  <a:pt x="2" y="971"/>
                  <a:pt x="1" y="1001"/>
                </a:cubicBezTo>
                <a:cubicBezTo>
                  <a:pt x="0" y="1043"/>
                  <a:pt x="5" y="1085"/>
                  <a:pt x="18" y="1125"/>
                </a:cubicBezTo>
                <a:cubicBezTo>
                  <a:pt x="33" y="1175"/>
                  <a:pt x="58" y="1221"/>
                  <a:pt x="92" y="1260"/>
                </a:cubicBezTo>
                <a:cubicBezTo>
                  <a:pt x="120" y="1293"/>
                  <a:pt x="153" y="1321"/>
                  <a:pt x="193" y="1344"/>
                </a:cubicBezTo>
                <a:cubicBezTo>
                  <a:pt x="1090" y="1862"/>
                  <a:pt x="1090" y="1862"/>
                  <a:pt x="1090" y="1862"/>
                </a:cubicBezTo>
                <a:cubicBezTo>
                  <a:pt x="1373" y="2026"/>
                  <a:pt x="1373" y="2026"/>
                  <a:pt x="1373" y="2026"/>
                </a:cubicBezTo>
                <a:cubicBezTo>
                  <a:pt x="1373" y="1143"/>
                  <a:pt x="1373" y="1143"/>
                  <a:pt x="1373" y="1143"/>
                </a:cubicBezTo>
                <a:cubicBezTo>
                  <a:pt x="1148" y="1013"/>
                  <a:pt x="1148" y="1013"/>
                  <a:pt x="1148" y="1013"/>
                </a:cubicBezTo>
                <a:cubicBezTo>
                  <a:pt x="1373" y="883"/>
                  <a:pt x="1373" y="883"/>
                  <a:pt x="1373" y="883"/>
                </a:cubicBezTo>
                <a:cubicBezTo>
                  <a:pt x="1373" y="0"/>
                  <a:pt x="1373" y="0"/>
                  <a:pt x="1373" y="0"/>
                </a:cubicBezTo>
                <a:cubicBezTo>
                  <a:pt x="193" y="681"/>
                  <a:pt x="193" y="681"/>
                  <a:pt x="193" y="681"/>
                </a:cubicBezTo>
                <a:cubicBezTo>
                  <a:pt x="101" y="734"/>
                  <a:pt x="40" y="817"/>
                  <a:pt x="15" y="911"/>
                </a:cubicBezTo>
                <a:close/>
              </a:path>
            </a:pathLst>
          </a:custGeom>
          <a:solidFill>
            <a:srgbClr val="2BB5E8"/>
          </a:solidFill>
          <a:ln>
            <a:noFill/>
          </a:ln>
        </p:spPr>
        <p:txBody>
          <a:bodyPr spcFirstLastPara="1" wrap="square" lIns="91433" tIns="45700" rIns="91433" bIns="45700" anchor="t" anchorCtr="0">
            <a:noAutofit/>
          </a:bodyPr>
          <a:lstStyle/>
          <a:p>
            <a:pPr marL="0" marR="0" lvl="0" indent="0" algn="l" rtl="0">
              <a:spcBef>
                <a:spcPts val="0"/>
              </a:spcBef>
              <a:spcAft>
                <a:spcPts val="0"/>
              </a:spcAft>
              <a:buNone/>
            </a:pPr>
            <a:endParaRPr sz="1351">
              <a:solidFill>
                <a:schemeClr val="dk1"/>
              </a:solidFill>
              <a:latin typeface="Arial"/>
              <a:ea typeface="Arial"/>
              <a:cs typeface="Arial"/>
              <a:sym typeface="Arial"/>
            </a:endParaRPr>
          </a:p>
        </p:txBody>
      </p:sp>
      <p:pic>
        <p:nvPicPr>
          <p:cNvPr id="61" name="Google Shape;61;p14"/>
          <p:cNvPicPr preferRelativeResize="0"/>
          <p:nvPr/>
        </p:nvPicPr>
        <p:blipFill rotWithShape="1">
          <a:blip r:embed="rId3">
            <a:alphaModFix/>
          </a:blip>
          <a:srcRect t="94654" r="95314"/>
          <a:stretch/>
        </p:blipFill>
        <p:spPr>
          <a:xfrm>
            <a:off x="2" y="6491347"/>
            <a:ext cx="571181" cy="366653"/>
          </a:xfrm>
          <a:prstGeom prst="rect">
            <a:avLst/>
          </a:prstGeom>
          <a:noFill/>
          <a:ln>
            <a:noFill/>
          </a:ln>
        </p:spPr>
      </p:pic>
      <p:sp>
        <p:nvSpPr>
          <p:cNvPr id="62" name="Google Shape;62;p14"/>
          <p:cNvSpPr/>
          <p:nvPr/>
        </p:nvSpPr>
        <p:spPr>
          <a:xfrm>
            <a:off x="650876" y="666751"/>
            <a:ext cx="2678784" cy="612652"/>
          </a:xfrm>
          <a:custGeom>
            <a:avLst/>
            <a:gdLst/>
            <a:ahLst/>
            <a:cxnLst/>
            <a:rect l="l" t="t" r="r" b="b"/>
            <a:pathLst>
              <a:path w="10771" h="2451" extrusionOk="0">
                <a:moveTo>
                  <a:pt x="10625" y="726"/>
                </a:moveTo>
                <a:lnTo>
                  <a:pt x="10597" y="726"/>
                </a:lnTo>
                <a:lnTo>
                  <a:pt x="10597" y="761"/>
                </a:lnTo>
                <a:lnTo>
                  <a:pt x="10625" y="761"/>
                </a:lnTo>
                <a:cubicBezTo>
                  <a:pt x="10638" y="761"/>
                  <a:pt x="10646" y="756"/>
                  <a:pt x="10646" y="744"/>
                </a:cubicBezTo>
                <a:cubicBezTo>
                  <a:pt x="10646" y="731"/>
                  <a:pt x="10639" y="726"/>
                  <a:pt x="10625" y="726"/>
                </a:cubicBezTo>
                <a:close/>
                <a:moveTo>
                  <a:pt x="10562" y="693"/>
                </a:moveTo>
                <a:lnTo>
                  <a:pt x="10625" y="693"/>
                </a:lnTo>
                <a:cubicBezTo>
                  <a:pt x="10660" y="693"/>
                  <a:pt x="10683" y="712"/>
                  <a:pt x="10683" y="742"/>
                </a:cubicBezTo>
                <a:cubicBezTo>
                  <a:pt x="10683" y="760"/>
                  <a:pt x="10675" y="774"/>
                  <a:pt x="10660" y="783"/>
                </a:cubicBezTo>
                <a:lnTo>
                  <a:pt x="10685" y="820"/>
                </a:lnTo>
                <a:lnTo>
                  <a:pt x="10685" y="827"/>
                </a:lnTo>
                <a:lnTo>
                  <a:pt x="10648" y="827"/>
                </a:lnTo>
                <a:lnTo>
                  <a:pt x="10623" y="791"/>
                </a:lnTo>
                <a:lnTo>
                  <a:pt x="10595" y="791"/>
                </a:lnTo>
                <a:lnTo>
                  <a:pt x="10595" y="827"/>
                </a:lnTo>
                <a:lnTo>
                  <a:pt x="10560" y="827"/>
                </a:lnTo>
                <a:lnTo>
                  <a:pt x="10560" y="693"/>
                </a:lnTo>
                <a:lnTo>
                  <a:pt x="10562" y="693"/>
                </a:lnTo>
                <a:close/>
                <a:moveTo>
                  <a:pt x="10742" y="761"/>
                </a:moveTo>
                <a:cubicBezTo>
                  <a:pt x="10742" y="691"/>
                  <a:pt x="10694" y="636"/>
                  <a:pt x="10622" y="636"/>
                </a:cubicBezTo>
                <a:cubicBezTo>
                  <a:pt x="10551" y="636"/>
                  <a:pt x="10504" y="687"/>
                  <a:pt x="10504" y="761"/>
                </a:cubicBezTo>
                <a:cubicBezTo>
                  <a:pt x="10504" y="832"/>
                  <a:pt x="10551" y="887"/>
                  <a:pt x="10622" y="887"/>
                </a:cubicBezTo>
                <a:cubicBezTo>
                  <a:pt x="10694" y="888"/>
                  <a:pt x="10742" y="834"/>
                  <a:pt x="10742" y="761"/>
                </a:cubicBezTo>
                <a:close/>
                <a:moveTo>
                  <a:pt x="10770" y="761"/>
                </a:moveTo>
                <a:cubicBezTo>
                  <a:pt x="10770" y="846"/>
                  <a:pt x="10713" y="915"/>
                  <a:pt x="10620" y="915"/>
                </a:cubicBezTo>
                <a:cubicBezTo>
                  <a:pt x="10527" y="915"/>
                  <a:pt x="10472" y="844"/>
                  <a:pt x="10472" y="761"/>
                </a:cubicBezTo>
                <a:cubicBezTo>
                  <a:pt x="10472" y="677"/>
                  <a:pt x="10527" y="608"/>
                  <a:pt x="10620" y="608"/>
                </a:cubicBezTo>
                <a:cubicBezTo>
                  <a:pt x="10715" y="608"/>
                  <a:pt x="10770" y="679"/>
                  <a:pt x="10770" y="761"/>
                </a:cubicBezTo>
                <a:close/>
                <a:moveTo>
                  <a:pt x="2384" y="1061"/>
                </a:moveTo>
                <a:lnTo>
                  <a:pt x="2095" y="1228"/>
                </a:lnTo>
                <a:lnTo>
                  <a:pt x="2384" y="1395"/>
                </a:lnTo>
                <a:cubicBezTo>
                  <a:pt x="2457" y="1437"/>
                  <a:pt x="2483" y="1530"/>
                  <a:pt x="2441" y="1603"/>
                </a:cubicBezTo>
                <a:cubicBezTo>
                  <a:pt x="2398" y="1675"/>
                  <a:pt x="2305" y="1700"/>
                  <a:pt x="2233" y="1659"/>
                </a:cubicBezTo>
                <a:lnTo>
                  <a:pt x="1717" y="1361"/>
                </a:lnTo>
                <a:cubicBezTo>
                  <a:pt x="1681" y="1342"/>
                  <a:pt x="1658" y="1310"/>
                  <a:pt x="1648" y="1275"/>
                </a:cubicBezTo>
                <a:cubicBezTo>
                  <a:pt x="1642" y="1259"/>
                  <a:pt x="1641" y="1242"/>
                  <a:pt x="1641" y="1227"/>
                </a:cubicBezTo>
                <a:cubicBezTo>
                  <a:pt x="1641" y="1214"/>
                  <a:pt x="1642" y="1202"/>
                  <a:pt x="1646" y="1191"/>
                </a:cubicBezTo>
                <a:cubicBezTo>
                  <a:pt x="1657" y="1154"/>
                  <a:pt x="1681" y="1121"/>
                  <a:pt x="1717" y="1100"/>
                </a:cubicBezTo>
                <a:lnTo>
                  <a:pt x="2233" y="802"/>
                </a:lnTo>
                <a:cubicBezTo>
                  <a:pt x="2305" y="760"/>
                  <a:pt x="2398" y="784"/>
                  <a:pt x="2441" y="858"/>
                </a:cubicBezTo>
                <a:cubicBezTo>
                  <a:pt x="2483" y="925"/>
                  <a:pt x="2457" y="1019"/>
                  <a:pt x="2384" y="1061"/>
                </a:cubicBezTo>
                <a:close/>
                <a:moveTo>
                  <a:pt x="2111" y="1869"/>
                </a:moveTo>
                <a:lnTo>
                  <a:pt x="1595" y="1571"/>
                </a:lnTo>
                <a:cubicBezTo>
                  <a:pt x="1567" y="1555"/>
                  <a:pt x="1537" y="1548"/>
                  <a:pt x="1507" y="1552"/>
                </a:cubicBezTo>
                <a:cubicBezTo>
                  <a:pt x="1428" y="1557"/>
                  <a:pt x="1366" y="1624"/>
                  <a:pt x="1366" y="1703"/>
                </a:cubicBezTo>
                <a:lnTo>
                  <a:pt x="1366" y="2299"/>
                </a:lnTo>
                <a:cubicBezTo>
                  <a:pt x="1366" y="2383"/>
                  <a:pt x="1435" y="2450"/>
                  <a:pt x="1517" y="2450"/>
                </a:cubicBezTo>
                <a:cubicBezTo>
                  <a:pt x="1602" y="2450"/>
                  <a:pt x="1669" y="2382"/>
                  <a:pt x="1669" y="2299"/>
                </a:cubicBezTo>
                <a:lnTo>
                  <a:pt x="1669" y="1964"/>
                </a:lnTo>
                <a:lnTo>
                  <a:pt x="1958" y="2131"/>
                </a:lnTo>
                <a:cubicBezTo>
                  <a:pt x="2030" y="2174"/>
                  <a:pt x="2124" y="2149"/>
                  <a:pt x="2166" y="2077"/>
                </a:cubicBezTo>
                <a:cubicBezTo>
                  <a:pt x="2208" y="2005"/>
                  <a:pt x="2183" y="1911"/>
                  <a:pt x="2111" y="1869"/>
                </a:cubicBezTo>
                <a:close/>
                <a:moveTo>
                  <a:pt x="1514" y="1284"/>
                </a:moveTo>
                <a:lnTo>
                  <a:pt x="1299" y="1499"/>
                </a:lnTo>
                <a:cubicBezTo>
                  <a:pt x="1294" y="1506"/>
                  <a:pt x="1281" y="1511"/>
                  <a:pt x="1272" y="1511"/>
                </a:cubicBezTo>
                <a:lnTo>
                  <a:pt x="1257" y="1511"/>
                </a:lnTo>
                <a:lnTo>
                  <a:pt x="1225" y="1511"/>
                </a:lnTo>
                <a:lnTo>
                  <a:pt x="1209" y="1511"/>
                </a:lnTo>
                <a:cubicBezTo>
                  <a:pt x="1200" y="1511"/>
                  <a:pt x="1188" y="1506"/>
                  <a:pt x="1183" y="1499"/>
                </a:cubicBezTo>
                <a:lnTo>
                  <a:pt x="968" y="1284"/>
                </a:lnTo>
                <a:cubicBezTo>
                  <a:pt x="962" y="1279"/>
                  <a:pt x="957" y="1266"/>
                  <a:pt x="957" y="1257"/>
                </a:cubicBezTo>
                <a:lnTo>
                  <a:pt x="957" y="1243"/>
                </a:lnTo>
                <a:lnTo>
                  <a:pt x="957" y="1211"/>
                </a:lnTo>
                <a:lnTo>
                  <a:pt x="957" y="1195"/>
                </a:lnTo>
                <a:cubicBezTo>
                  <a:pt x="957" y="1186"/>
                  <a:pt x="962" y="1174"/>
                  <a:pt x="968" y="1168"/>
                </a:cubicBezTo>
                <a:lnTo>
                  <a:pt x="1183" y="954"/>
                </a:lnTo>
                <a:cubicBezTo>
                  <a:pt x="1190" y="946"/>
                  <a:pt x="1200" y="943"/>
                  <a:pt x="1209" y="943"/>
                </a:cubicBezTo>
                <a:lnTo>
                  <a:pt x="1225" y="943"/>
                </a:lnTo>
                <a:lnTo>
                  <a:pt x="1257" y="943"/>
                </a:lnTo>
                <a:lnTo>
                  <a:pt x="1272" y="943"/>
                </a:lnTo>
                <a:cubicBezTo>
                  <a:pt x="1281" y="943"/>
                  <a:pt x="1294" y="948"/>
                  <a:pt x="1299" y="954"/>
                </a:cubicBezTo>
                <a:lnTo>
                  <a:pt x="1514" y="1168"/>
                </a:lnTo>
                <a:cubicBezTo>
                  <a:pt x="1519" y="1174"/>
                  <a:pt x="1524" y="1186"/>
                  <a:pt x="1524" y="1195"/>
                </a:cubicBezTo>
                <a:lnTo>
                  <a:pt x="1524" y="1211"/>
                </a:lnTo>
                <a:lnTo>
                  <a:pt x="1524" y="1243"/>
                </a:lnTo>
                <a:lnTo>
                  <a:pt x="1524" y="1257"/>
                </a:lnTo>
                <a:cubicBezTo>
                  <a:pt x="1526" y="1266"/>
                  <a:pt x="1521" y="1279"/>
                  <a:pt x="1514" y="1284"/>
                </a:cubicBezTo>
                <a:close/>
                <a:moveTo>
                  <a:pt x="1343" y="1227"/>
                </a:moveTo>
                <a:cubicBezTo>
                  <a:pt x="1343" y="1218"/>
                  <a:pt x="1338" y="1205"/>
                  <a:pt x="1332" y="1200"/>
                </a:cubicBezTo>
                <a:lnTo>
                  <a:pt x="1271" y="1139"/>
                </a:lnTo>
                <a:cubicBezTo>
                  <a:pt x="1265" y="1133"/>
                  <a:pt x="1253" y="1128"/>
                  <a:pt x="1244" y="1128"/>
                </a:cubicBezTo>
                <a:lnTo>
                  <a:pt x="1242" y="1128"/>
                </a:lnTo>
                <a:cubicBezTo>
                  <a:pt x="1234" y="1128"/>
                  <a:pt x="1221" y="1133"/>
                  <a:pt x="1216" y="1139"/>
                </a:cubicBezTo>
                <a:lnTo>
                  <a:pt x="1154" y="1200"/>
                </a:lnTo>
                <a:cubicBezTo>
                  <a:pt x="1147" y="1207"/>
                  <a:pt x="1144" y="1220"/>
                  <a:pt x="1144" y="1227"/>
                </a:cubicBezTo>
                <a:lnTo>
                  <a:pt x="1144" y="1228"/>
                </a:lnTo>
                <a:cubicBezTo>
                  <a:pt x="1144" y="1237"/>
                  <a:pt x="1149" y="1249"/>
                  <a:pt x="1154" y="1254"/>
                </a:cubicBezTo>
                <a:lnTo>
                  <a:pt x="1216" y="1316"/>
                </a:lnTo>
                <a:cubicBezTo>
                  <a:pt x="1221" y="1321"/>
                  <a:pt x="1234" y="1326"/>
                  <a:pt x="1242" y="1326"/>
                </a:cubicBezTo>
                <a:lnTo>
                  <a:pt x="1244" y="1326"/>
                </a:lnTo>
                <a:cubicBezTo>
                  <a:pt x="1253" y="1326"/>
                  <a:pt x="1265" y="1321"/>
                  <a:pt x="1271" y="1316"/>
                </a:cubicBezTo>
                <a:lnTo>
                  <a:pt x="1332" y="1254"/>
                </a:lnTo>
                <a:cubicBezTo>
                  <a:pt x="1338" y="1247"/>
                  <a:pt x="1343" y="1237"/>
                  <a:pt x="1343" y="1228"/>
                </a:cubicBezTo>
                <a:lnTo>
                  <a:pt x="1343" y="1227"/>
                </a:lnTo>
                <a:close/>
                <a:moveTo>
                  <a:pt x="370" y="583"/>
                </a:moveTo>
                <a:lnTo>
                  <a:pt x="887" y="881"/>
                </a:lnTo>
                <a:cubicBezTo>
                  <a:pt x="915" y="897"/>
                  <a:pt x="945" y="904"/>
                  <a:pt x="975" y="901"/>
                </a:cubicBezTo>
                <a:cubicBezTo>
                  <a:pt x="1054" y="895"/>
                  <a:pt x="1116" y="828"/>
                  <a:pt x="1116" y="749"/>
                </a:cubicBezTo>
                <a:lnTo>
                  <a:pt x="1116" y="152"/>
                </a:lnTo>
                <a:cubicBezTo>
                  <a:pt x="1116" y="67"/>
                  <a:pt x="1047" y="0"/>
                  <a:pt x="964" y="0"/>
                </a:cubicBezTo>
                <a:cubicBezTo>
                  <a:pt x="879" y="0"/>
                  <a:pt x="812" y="69"/>
                  <a:pt x="812" y="152"/>
                </a:cubicBezTo>
                <a:lnTo>
                  <a:pt x="812" y="487"/>
                </a:lnTo>
                <a:lnTo>
                  <a:pt x="523" y="319"/>
                </a:lnTo>
                <a:cubicBezTo>
                  <a:pt x="451" y="277"/>
                  <a:pt x="358" y="302"/>
                  <a:pt x="316" y="376"/>
                </a:cubicBezTo>
                <a:cubicBezTo>
                  <a:pt x="273" y="450"/>
                  <a:pt x="298" y="543"/>
                  <a:pt x="370" y="583"/>
                </a:cubicBezTo>
                <a:close/>
                <a:moveTo>
                  <a:pt x="1505" y="902"/>
                </a:moveTo>
                <a:cubicBezTo>
                  <a:pt x="1535" y="904"/>
                  <a:pt x="1565" y="899"/>
                  <a:pt x="1593" y="883"/>
                </a:cubicBezTo>
                <a:lnTo>
                  <a:pt x="2109" y="585"/>
                </a:lnTo>
                <a:cubicBezTo>
                  <a:pt x="2182" y="543"/>
                  <a:pt x="2206" y="450"/>
                  <a:pt x="2166" y="377"/>
                </a:cubicBezTo>
                <a:cubicBezTo>
                  <a:pt x="2124" y="305"/>
                  <a:pt x="2030" y="280"/>
                  <a:pt x="1958" y="321"/>
                </a:cubicBezTo>
                <a:lnTo>
                  <a:pt x="1669" y="488"/>
                </a:lnTo>
                <a:lnTo>
                  <a:pt x="1669" y="153"/>
                </a:lnTo>
                <a:cubicBezTo>
                  <a:pt x="1669" y="69"/>
                  <a:pt x="1600" y="2"/>
                  <a:pt x="1517" y="2"/>
                </a:cubicBezTo>
                <a:cubicBezTo>
                  <a:pt x="1433" y="2"/>
                  <a:pt x="1366" y="71"/>
                  <a:pt x="1366" y="153"/>
                </a:cubicBezTo>
                <a:lnTo>
                  <a:pt x="1366" y="751"/>
                </a:lnTo>
                <a:cubicBezTo>
                  <a:pt x="1366" y="830"/>
                  <a:pt x="1428" y="897"/>
                  <a:pt x="1505" y="902"/>
                </a:cubicBezTo>
                <a:close/>
                <a:moveTo>
                  <a:pt x="976" y="1550"/>
                </a:moveTo>
                <a:cubicBezTo>
                  <a:pt x="946" y="1548"/>
                  <a:pt x="916" y="1553"/>
                  <a:pt x="888" y="1569"/>
                </a:cubicBezTo>
                <a:lnTo>
                  <a:pt x="372" y="1867"/>
                </a:lnTo>
                <a:cubicBezTo>
                  <a:pt x="300" y="1909"/>
                  <a:pt x="275" y="2003"/>
                  <a:pt x="316" y="2075"/>
                </a:cubicBezTo>
                <a:cubicBezTo>
                  <a:pt x="358" y="2147"/>
                  <a:pt x="451" y="2172"/>
                  <a:pt x="523" y="2130"/>
                </a:cubicBezTo>
                <a:lnTo>
                  <a:pt x="812" y="1962"/>
                </a:lnTo>
                <a:lnTo>
                  <a:pt x="812" y="2297"/>
                </a:lnTo>
                <a:cubicBezTo>
                  <a:pt x="812" y="2382"/>
                  <a:pt x="881" y="2449"/>
                  <a:pt x="964" y="2449"/>
                </a:cubicBezTo>
                <a:cubicBezTo>
                  <a:pt x="1049" y="2449"/>
                  <a:pt x="1116" y="2380"/>
                  <a:pt x="1116" y="2297"/>
                </a:cubicBezTo>
                <a:lnTo>
                  <a:pt x="1116" y="1700"/>
                </a:lnTo>
                <a:cubicBezTo>
                  <a:pt x="1117" y="1622"/>
                  <a:pt x="1056" y="1557"/>
                  <a:pt x="976" y="1550"/>
                </a:cubicBezTo>
                <a:close/>
                <a:moveTo>
                  <a:pt x="835" y="1271"/>
                </a:moveTo>
                <a:cubicBezTo>
                  <a:pt x="841" y="1256"/>
                  <a:pt x="842" y="1239"/>
                  <a:pt x="842" y="1223"/>
                </a:cubicBezTo>
                <a:cubicBezTo>
                  <a:pt x="842" y="1211"/>
                  <a:pt x="841" y="1198"/>
                  <a:pt x="837" y="1188"/>
                </a:cubicBezTo>
                <a:cubicBezTo>
                  <a:pt x="827" y="1151"/>
                  <a:pt x="802" y="1117"/>
                  <a:pt x="767" y="1096"/>
                </a:cubicBezTo>
                <a:lnTo>
                  <a:pt x="250" y="797"/>
                </a:lnTo>
                <a:cubicBezTo>
                  <a:pt x="178" y="754"/>
                  <a:pt x="85" y="779"/>
                  <a:pt x="42" y="853"/>
                </a:cubicBezTo>
                <a:cubicBezTo>
                  <a:pt x="0" y="925"/>
                  <a:pt x="25" y="1019"/>
                  <a:pt x="99" y="1061"/>
                </a:cubicBezTo>
                <a:lnTo>
                  <a:pt x="388" y="1228"/>
                </a:lnTo>
                <a:lnTo>
                  <a:pt x="99" y="1395"/>
                </a:lnTo>
                <a:cubicBezTo>
                  <a:pt x="27" y="1437"/>
                  <a:pt x="2" y="1530"/>
                  <a:pt x="42" y="1603"/>
                </a:cubicBezTo>
                <a:cubicBezTo>
                  <a:pt x="85" y="1675"/>
                  <a:pt x="178" y="1700"/>
                  <a:pt x="250" y="1659"/>
                </a:cubicBezTo>
                <a:lnTo>
                  <a:pt x="767" y="1361"/>
                </a:lnTo>
                <a:cubicBezTo>
                  <a:pt x="802" y="1338"/>
                  <a:pt x="825" y="1307"/>
                  <a:pt x="835" y="1271"/>
                </a:cubicBezTo>
                <a:close/>
                <a:moveTo>
                  <a:pt x="7251" y="379"/>
                </a:moveTo>
                <a:lnTo>
                  <a:pt x="7237" y="379"/>
                </a:lnTo>
                <a:cubicBezTo>
                  <a:pt x="7235" y="379"/>
                  <a:pt x="7233" y="379"/>
                  <a:pt x="7231" y="379"/>
                </a:cubicBezTo>
                <a:cubicBezTo>
                  <a:pt x="7229" y="379"/>
                  <a:pt x="7228" y="379"/>
                  <a:pt x="7226" y="379"/>
                </a:cubicBezTo>
                <a:cubicBezTo>
                  <a:pt x="7189" y="379"/>
                  <a:pt x="7154" y="383"/>
                  <a:pt x="7120" y="395"/>
                </a:cubicBezTo>
                <a:cubicBezTo>
                  <a:pt x="7087" y="405"/>
                  <a:pt x="7057" y="423"/>
                  <a:pt x="7034" y="451"/>
                </a:cubicBezTo>
                <a:lnTo>
                  <a:pt x="7034" y="451"/>
                </a:lnTo>
                <a:lnTo>
                  <a:pt x="7034" y="451"/>
                </a:lnTo>
                <a:lnTo>
                  <a:pt x="7034" y="451"/>
                </a:lnTo>
                <a:cubicBezTo>
                  <a:pt x="7009" y="478"/>
                  <a:pt x="6993" y="511"/>
                  <a:pt x="6985" y="546"/>
                </a:cubicBezTo>
                <a:cubicBezTo>
                  <a:pt x="6974" y="583"/>
                  <a:pt x="6970" y="624"/>
                  <a:pt x="6970" y="672"/>
                </a:cubicBezTo>
                <a:lnTo>
                  <a:pt x="6970" y="763"/>
                </a:lnTo>
                <a:lnTo>
                  <a:pt x="6870" y="763"/>
                </a:lnTo>
                <a:cubicBezTo>
                  <a:pt x="6835" y="763"/>
                  <a:pt x="6807" y="791"/>
                  <a:pt x="6807" y="825"/>
                </a:cubicBezTo>
                <a:cubicBezTo>
                  <a:pt x="6807" y="842"/>
                  <a:pt x="6814" y="860"/>
                  <a:pt x="6824" y="872"/>
                </a:cubicBezTo>
                <a:cubicBezTo>
                  <a:pt x="6836" y="885"/>
                  <a:pt x="6852" y="892"/>
                  <a:pt x="6870" y="894"/>
                </a:cubicBezTo>
                <a:lnTo>
                  <a:pt x="6970" y="894"/>
                </a:lnTo>
                <a:lnTo>
                  <a:pt x="6970" y="1634"/>
                </a:lnTo>
                <a:lnTo>
                  <a:pt x="6970" y="1636"/>
                </a:lnTo>
                <a:cubicBezTo>
                  <a:pt x="6970" y="1654"/>
                  <a:pt x="6977" y="1670"/>
                  <a:pt x="6990" y="1682"/>
                </a:cubicBezTo>
                <a:cubicBezTo>
                  <a:pt x="7002" y="1693"/>
                  <a:pt x="7018" y="1700"/>
                  <a:pt x="7036" y="1700"/>
                </a:cubicBezTo>
                <a:cubicBezTo>
                  <a:pt x="7069" y="1700"/>
                  <a:pt x="7097" y="1671"/>
                  <a:pt x="7097" y="1636"/>
                </a:cubicBezTo>
                <a:lnTo>
                  <a:pt x="7097" y="894"/>
                </a:lnTo>
                <a:lnTo>
                  <a:pt x="7205" y="894"/>
                </a:lnTo>
                <a:cubicBezTo>
                  <a:pt x="7222" y="892"/>
                  <a:pt x="7238" y="885"/>
                  <a:pt x="7251" y="874"/>
                </a:cubicBezTo>
                <a:cubicBezTo>
                  <a:pt x="7263" y="862"/>
                  <a:pt x="7270" y="846"/>
                  <a:pt x="7270" y="828"/>
                </a:cubicBezTo>
                <a:lnTo>
                  <a:pt x="7270" y="827"/>
                </a:lnTo>
                <a:cubicBezTo>
                  <a:pt x="7270" y="793"/>
                  <a:pt x="7242" y="765"/>
                  <a:pt x="7207" y="765"/>
                </a:cubicBezTo>
                <a:lnTo>
                  <a:pt x="7097" y="765"/>
                </a:lnTo>
                <a:lnTo>
                  <a:pt x="7097" y="673"/>
                </a:lnTo>
                <a:cubicBezTo>
                  <a:pt x="7097" y="633"/>
                  <a:pt x="7103" y="603"/>
                  <a:pt x="7108" y="582"/>
                </a:cubicBezTo>
                <a:cubicBezTo>
                  <a:pt x="7113" y="561"/>
                  <a:pt x="7122" y="546"/>
                  <a:pt x="7129" y="538"/>
                </a:cubicBezTo>
                <a:cubicBezTo>
                  <a:pt x="7136" y="531"/>
                  <a:pt x="7145" y="524"/>
                  <a:pt x="7161" y="518"/>
                </a:cubicBezTo>
                <a:cubicBezTo>
                  <a:pt x="7177" y="513"/>
                  <a:pt x="7196" y="509"/>
                  <a:pt x="7224" y="509"/>
                </a:cubicBezTo>
                <a:lnTo>
                  <a:pt x="7228" y="509"/>
                </a:lnTo>
                <a:cubicBezTo>
                  <a:pt x="7229" y="509"/>
                  <a:pt x="7231" y="509"/>
                  <a:pt x="7233" y="509"/>
                </a:cubicBezTo>
                <a:cubicBezTo>
                  <a:pt x="7235" y="509"/>
                  <a:pt x="7237" y="509"/>
                  <a:pt x="7238" y="509"/>
                </a:cubicBezTo>
                <a:lnTo>
                  <a:pt x="7247" y="509"/>
                </a:lnTo>
                <a:lnTo>
                  <a:pt x="7252" y="509"/>
                </a:lnTo>
                <a:cubicBezTo>
                  <a:pt x="7288" y="509"/>
                  <a:pt x="7318" y="481"/>
                  <a:pt x="7318" y="444"/>
                </a:cubicBezTo>
                <a:cubicBezTo>
                  <a:pt x="7314" y="409"/>
                  <a:pt x="7286" y="379"/>
                  <a:pt x="7251" y="379"/>
                </a:cubicBezTo>
                <a:close/>
                <a:moveTo>
                  <a:pt x="9482" y="862"/>
                </a:moveTo>
                <a:cubicBezTo>
                  <a:pt x="9494" y="850"/>
                  <a:pt x="9501" y="832"/>
                  <a:pt x="9501" y="816"/>
                </a:cubicBezTo>
                <a:cubicBezTo>
                  <a:pt x="9501" y="800"/>
                  <a:pt x="9494" y="784"/>
                  <a:pt x="9482" y="772"/>
                </a:cubicBezTo>
                <a:lnTo>
                  <a:pt x="9482" y="772"/>
                </a:lnTo>
                <a:lnTo>
                  <a:pt x="9482" y="772"/>
                </a:lnTo>
                <a:lnTo>
                  <a:pt x="9482" y="772"/>
                </a:lnTo>
                <a:lnTo>
                  <a:pt x="9482" y="772"/>
                </a:lnTo>
                <a:cubicBezTo>
                  <a:pt x="9469" y="760"/>
                  <a:pt x="9454" y="753"/>
                  <a:pt x="9438" y="753"/>
                </a:cubicBezTo>
                <a:cubicBezTo>
                  <a:pt x="9423" y="753"/>
                  <a:pt x="9406" y="760"/>
                  <a:pt x="9393" y="772"/>
                </a:cubicBezTo>
                <a:lnTo>
                  <a:pt x="8895" y="1256"/>
                </a:lnTo>
                <a:lnTo>
                  <a:pt x="8895" y="441"/>
                </a:lnTo>
                <a:cubicBezTo>
                  <a:pt x="8895" y="405"/>
                  <a:pt x="8865" y="377"/>
                  <a:pt x="8830" y="377"/>
                </a:cubicBezTo>
                <a:cubicBezTo>
                  <a:pt x="8812" y="377"/>
                  <a:pt x="8796" y="384"/>
                  <a:pt x="8785" y="397"/>
                </a:cubicBezTo>
                <a:cubicBezTo>
                  <a:pt x="8775" y="407"/>
                  <a:pt x="8766" y="425"/>
                  <a:pt x="8766" y="441"/>
                </a:cubicBezTo>
                <a:lnTo>
                  <a:pt x="8766" y="1634"/>
                </a:lnTo>
                <a:cubicBezTo>
                  <a:pt x="8766" y="1652"/>
                  <a:pt x="8773" y="1668"/>
                  <a:pt x="8785" y="1679"/>
                </a:cubicBezTo>
                <a:cubicBezTo>
                  <a:pt x="8796" y="1689"/>
                  <a:pt x="8814" y="1698"/>
                  <a:pt x="8830" y="1698"/>
                </a:cubicBezTo>
                <a:cubicBezTo>
                  <a:pt x="8867" y="1698"/>
                  <a:pt x="8895" y="1670"/>
                  <a:pt x="8895" y="1634"/>
                </a:cubicBezTo>
                <a:lnTo>
                  <a:pt x="8895" y="1437"/>
                </a:lnTo>
                <a:lnTo>
                  <a:pt x="9057" y="1275"/>
                </a:lnTo>
                <a:lnTo>
                  <a:pt x="9388" y="1673"/>
                </a:lnTo>
                <a:cubicBezTo>
                  <a:pt x="9395" y="1682"/>
                  <a:pt x="9402" y="1690"/>
                  <a:pt x="9411" y="1693"/>
                </a:cubicBezTo>
                <a:cubicBezTo>
                  <a:pt x="9420" y="1697"/>
                  <a:pt x="9430" y="1698"/>
                  <a:pt x="9438" y="1698"/>
                </a:cubicBezTo>
                <a:cubicBezTo>
                  <a:pt x="9448" y="1698"/>
                  <a:pt x="9466" y="1696"/>
                  <a:pt x="9480" y="1684"/>
                </a:cubicBezTo>
                <a:lnTo>
                  <a:pt x="9480" y="1684"/>
                </a:lnTo>
                <a:lnTo>
                  <a:pt x="9480" y="1684"/>
                </a:lnTo>
                <a:cubicBezTo>
                  <a:pt x="9494" y="1671"/>
                  <a:pt x="9501" y="1654"/>
                  <a:pt x="9501" y="1636"/>
                </a:cubicBezTo>
                <a:cubicBezTo>
                  <a:pt x="9501" y="1622"/>
                  <a:pt x="9496" y="1606"/>
                  <a:pt x="9485" y="1594"/>
                </a:cubicBezTo>
                <a:lnTo>
                  <a:pt x="9485" y="1594"/>
                </a:lnTo>
                <a:lnTo>
                  <a:pt x="9149" y="1186"/>
                </a:lnTo>
                <a:lnTo>
                  <a:pt x="9482" y="862"/>
                </a:lnTo>
                <a:close/>
                <a:moveTo>
                  <a:pt x="8581" y="779"/>
                </a:moveTo>
                <a:cubicBezTo>
                  <a:pt x="8593" y="790"/>
                  <a:pt x="8600" y="807"/>
                  <a:pt x="8600" y="825"/>
                </a:cubicBezTo>
                <a:lnTo>
                  <a:pt x="8600" y="1633"/>
                </a:lnTo>
                <a:cubicBezTo>
                  <a:pt x="8600" y="1650"/>
                  <a:pt x="8593" y="1666"/>
                  <a:pt x="8581" y="1677"/>
                </a:cubicBezTo>
                <a:cubicBezTo>
                  <a:pt x="8569" y="1687"/>
                  <a:pt x="8553" y="1696"/>
                  <a:pt x="8537" y="1696"/>
                </a:cubicBezTo>
                <a:cubicBezTo>
                  <a:pt x="8519" y="1696"/>
                  <a:pt x="8504" y="1689"/>
                  <a:pt x="8493" y="1677"/>
                </a:cubicBezTo>
                <a:cubicBezTo>
                  <a:pt x="8481" y="1666"/>
                  <a:pt x="8474" y="1650"/>
                  <a:pt x="8474" y="1633"/>
                </a:cubicBezTo>
                <a:lnTo>
                  <a:pt x="8474" y="1553"/>
                </a:lnTo>
                <a:cubicBezTo>
                  <a:pt x="8394" y="1640"/>
                  <a:pt x="8281" y="1696"/>
                  <a:pt x="8156" y="1696"/>
                </a:cubicBezTo>
                <a:cubicBezTo>
                  <a:pt x="8033" y="1696"/>
                  <a:pt x="7920" y="1643"/>
                  <a:pt x="7841" y="1557"/>
                </a:cubicBezTo>
                <a:cubicBezTo>
                  <a:pt x="7760" y="1472"/>
                  <a:pt x="7712" y="1354"/>
                  <a:pt x="7712" y="1228"/>
                </a:cubicBezTo>
                <a:cubicBezTo>
                  <a:pt x="7712" y="1100"/>
                  <a:pt x="7762" y="983"/>
                  <a:pt x="7841" y="899"/>
                </a:cubicBezTo>
                <a:cubicBezTo>
                  <a:pt x="7920" y="814"/>
                  <a:pt x="8033" y="760"/>
                  <a:pt x="8156" y="760"/>
                </a:cubicBezTo>
                <a:cubicBezTo>
                  <a:pt x="8281" y="760"/>
                  <a:pt x="8394" y="814"/>
                  <a:pt x="8474" y="901"/>
                </a:cubicBezTo>
                <a:lnTo>
                  <a:pt x="8474" y="823"/>
                </a:lnTo>
                <a:cubicBezTo>
                  <a:pt x="8474" y="805"/>
                  <a:pt x="8481" y="790"/>
                  <a:pt x="8493" y="777"/>
                </a:cubicBezTo>
                <a:cubicBezTo>
                  <a:pt x="8505" y="767"/>
                  <a:pt x="8521" y="760"/>
                  <a:pt x="8537" y="760"/>
                </a:cubicBezTo>
                <a:cubicBezTo>
                  <a:pt x="8555" y="761"/>
                  <a:pt x="8570" y="768"/>
                  <a:pt x="8581" y="779"/>
                </a:cubicBezTo>
                <a:close/>
                <a:moveTo>
                  <a:pt x="8474" y="1230"/>
                </a:moveTo>
                <a:cubicBezTo>
                  <a:pt x="8474" y="1135"/>
                  <a:pt x="8437" y="1049"/>
                  <a:pt x="8380" y="987"/>
                </a:cubicBezTo>
                <a:cubicBezTo>
                  <a:pt x="8322" y="925"/>
                  <a:pt x="8243" y="888"/>
                  <a:pt x="8156" y="888"/>
                </a:cubicBezTo>
                <a:cubicBezTo>
                  <a:pt x="8070" y="888"/>
                  <a:pt x="7992" y="925"/>
                  <a:pt x="7933" y="987"/>
                </a:cubicBezTo>
                <a:cubicBezTo>
                  <a:pt x="7875" y="1049"/>
                  <a:pt x="7837" y="1135"/>
                  <a:pt x="7837" y="1230"/>
                </a:cubicBezTo>
                <a:cubicBezTo>
                  <a:pt x="7837" y="1324"/>
                  <a:pt x="7874" y="1411"/>
                  <a:pt x="7933" y="1472"/>
                </a:cubicBezTo>
                <a:cubicBezTo>
                  <a:pt x="7991" y="1534"/>
                  <a:pt x="8070" y="1571"/>
                  <a:pt x="8156" y="1571"/>
                </a:cubicBezTo>
                <a:cubicBezTo>
                  <a:pt x="8243" y="1571"/>
                  <a:pt x="8322" y="1534"/>
                  <a:pt x="8380" y="1472"/>
                </a:cubicBezTo>
                <a:cubicBezTo>
                  <a:pt x="8437" y="1409"/>
                  <a:pt x="8474" y="1324"/>
                  <a:pt x="8474" y="1230"/>
                </a:cubicBezTo>
                <a:close/>
                <a:moveTo>
                  <a:pt x="3348" y="1207"/>
                </a:moveTo>
                <a:cubicBezTo>
                  <a:pt x="3297" y="1183"/>
                  <a:pt x="3239" y="1165"/>
                  <a:pt x="3181" y="1146"/>
                </a:cubicBezTo>
                <a:cubicBezTo>
                  <a:pt x="3128" y="1128"/>
                  <a:pt x="3073" y="1112"/>
                  <a:pt x="3035" y="1091"/>
                </a:cubicBezTo>
                <a:cubicBezTo>
                  <a:pt x="3015" y="1080"/>
                  <a:pt x="2999" y="1070"/>
                  <a:pt x="2991" y="1057"/>
                </a:cubicBezTo>
                <a:cubicBezTo>
                  <a:pt x="2980" y="1045"/>
                  <a:pt x="2976" y="1033"/>
                  <a:pt x="2975" y="1015"/>
                </a:cubicBezTo>
                <a:cubicBezTo>
                  <a:pt x="2975" y="992"/>
                  <a:pt x="2982" y="973"/>
                  <a:pt x="2992" y="955"/>
                </a:cubicBezTo>
                <a:cubicBezTo>
                  <a:pt x="3010" y="931"/>
                  <a:pt x="3038" y="911"/>
                  <a:pt x="3072" y="899"/>
                </a:cubicBezTo>
                <a:cubicBezTo>
                  <a:pt x="3103" y="887"/>
                  <a:pt x="3137" y="879"/>
                  <a:pt x="3162" y="879"/>
                </a:cubicBezTo>
                <a:cubicBezTo>
                  <a:pt x="3234" y="879"/>
                  <a:pt x="3280" y="904"/>
                  <a:pt x="3315" y="929"/>
                </a:cubicBezTo>
                <a:cubicBezTo>
                  <a:pt x="3332" y="941"/>
                  <a:pt x="3347" y="954"/>
                  <a:pt x="3361" y="964"/>
                </a:cubicBezTo>
                <a:cubicBezTo>
                  <a:pt x="3368" y="969"/>
                  <a:pt x="3375" y="975"/>
                  <a:pt x="3382" y="978"/>
                </a:cubicBezTo>
                <a:cubicBezTo>
                  <a:pt x="3389" y="982"/>
                  <a:pt x="3398" y="985"/>
                  <a:pt x="3406" y="985"/>
                </a:cubicBezTo>
                <a:cubicBezTo>
                  <a:pt x="3412" y="985"/>
                  <a:pt x="3419" y="983"/>
                  <a:pt x="3424" y="982"/>
                </a:cubicBezTo>
                <a:cubicBezTo>
                  <a:pt x="3429" y="980"/>
                  <a:pt x="3435" y="976"/>
                  <a:pt x="3440" y="971"/>
                </a:cubicBezTo>
                <a:cubicBezTo>
                  <a:pt x="3445" y="968"/>
                  <a:pt x="3449" y="962"/>
                  <a:pt x="3452" y="955"/>
                </a:cubicBezTo>
                <a:cubicBezTo>
                  <a:pt x="3454" y="950"/>
                  <a:pt x="3456" y="943"/>
                  <a:pt x="3456" y="938"/>
                </a:cubicBezTo>
                <a:cubicBezTo>
                  <a:pt x="3456" y="927"/>
                  <a:pt x="3452" y="916"/>
                  <a:pt x="3447" y="906"/>
                </a:cubicBezTo>
                <a:cubicBezTo>
                  <a:pt x="3438" y="888"/>
                  <a:pt x="3422" y="872"/>
                  <a:pt x="3403" y="855"/>
                </a:cubicBezTo>
                <a:cubicBezTo>
                  <a:pt x="3375" y="830"/>
                  <a:pt x="3337" y="805"/>
                  <a:pt x="3297" y="788"/>
                </a:cubicBezTo>
                <a:cubicBezTo>
                  <a:pt x="3256" y="770"/>
                  <a:pt x="3214" y="758"/>
                  <a:pt x="3174" y="758"/>
                </a:cubicBezTo>
                <a:cubicBezTo>
                  <a:pt x="3079" y="758"/>
                  <a:pt x="3001" y="779"/>
                  <a:pt x="2943" y="820"/>
                </a:cubicBezTo>
                <a:cubicBezTo>
                  <a:pt x="2913" y="841"/>
                  <a:pt x="2887" y="864"/>
                  <a:pt x="2869" y="894"/>
                </a:cubicBezTo>
                <a:cubicBezTo>
                  <a:pt x="2850" y="925"/>
                  <a:pt x="2839" y="964"/>
                  <a:pt x="2839" y="1013"/>
                </a:cubicBezTo>
                <a:cubicBezTo>
                  <a:pt x="2839" y="1015"/>
                  <a:pt x="2839" y="1019"/>
                  <a:pt x="2839" y="1020"/>
                </a:cubicBezTo>
                <a:cubicBezTo>
                  <a:pt x="2839" y="1070"/>
                  <a:pt x="2855" y="1109"/>
                  <a:pt x="2880" y="1140"/>
                </a:cubicBezTo>
                <a:cubicBezTo>
                  <a:pt x="2917" y="1188"/>
                  <a:pt x="2973" y="1215"/>
                  <a:pt x="3028" y="1235"/>
                </a:cubicBezTo>
                <a:cubicBezTo>
                  <a:pt x="3082" y="1254"/>
                  <a:pt x="3137" y="1266"/>
                  <a:pt x="3170" y="1279"/>
                </a:cubicBezTo>
                <a:cubicBezTo>
                  <a:pt x="3218" y="1294"/>
                  <a:pt x="3271" y="1312"/>
                  <a:pt x="3308" y="1335"/>
                </a:cubicBezTo>
                <a:cubicBezTo>
                  <a:pt x="3327" y="1347"/>
                  <a:pt x="3341" y="1360"/>
                  <a:pt x="3352" y="1374"/>
                </a:cubicBezTo>
                <a:cubicBezTo>
                  <a:pt x="3362" y="1388"/>
                  <a:pt x="3368" y="1404"/>
                  <a:pt x="3368" y="1421"/>
                </a:cubicBezTo>
                <a:lnTo>
                  <a:pt x="3368" y="1423"/>
                </a:lnTo>
                <a:cubicBezTo>
                  <a:pt x="3368" y="1449"/>
                  <a:pt x="3359" y="1471"/>
                  <a:pt x="3347" y="1490"/>
                </a:cubicBezTo>
                <a:cubicBezTo>
                  <a:pt x="3327" y="1516"/>
                  <a:pt x="3294" y="1538"/>
                  <a:pt x="3258" y="1550"/>
                </a:cubicBezTo>
                <a:cubicBezTo>
                  <a:pt x="3223" y="1562"/>
                  <a:pt x="3188" y="1568"/>
                  <a:pt x="3163" y="1568"/>
                </a:cubicBezTo>
                <a:cubicBezTo>
                  <a:pt x="3080" y="1568"/>
                  <a:pt x="3026" y="1548"/>
                  <a:pt x="2985" y="1527"/>
                </a:cubicBezTo>
                <a:cubicBezTo>
                  <a:pt x="2966" y="1516"/>
                  <a:pt x="2948" y="1508"/>
                  <a:pt x="2934" y="1499"/>
                </a:cubicBezTo>
                <a:cubicBezTo>
                  <a:pt x="2927" y="1495"/>
                  <a:pt x="2920" y="1492"/>
                  <a:pt x="2913" y="1488"/>
                </a:cubicBezTo>
                <a:cubicBezTo>
                  <a:pt x="2906" y="1485"/>
                  <a:pt x="2899" y="1483"/>
                  <a:pt x="2890" y="1483"/>
                </a:cubicBezTo>
                <a:cubicBezTo>
                  <a:pt x="2885" y="1483"/>
                  <a:pt x="2880" y="1483"/>
                  <a:pt x="2874" y="1486"/>
                </a:cubicBezTo>
                <a:cubicBezTo>
                  <a:pt x="2869" y="1488"/>
                  <a:pt x="2864" y="1492"/>
                  <a:pt x="2860" y="1495"/>
                </a:cubicBezTo>
                <a:cubicBezTo>
                  <a:pt x="2855" y="1501"/>
                  <a:pt x="2850" y="1506"/>
                  <a:pt x="2846" y="1513"/>
                </a:cubicBezTo>
                <a:cubicBezTo>
                  <a:pt x="2843" y="1520"/>
                  <a:pt x="2841" y="1527"/>
                  <a:pt x="2841" y="1534"/>
                </a:cubicBezTo>
                <a:cubicBezTo>
                  <a:pt x="2841" y="1546"/>
                  <a:pt x="2846" y="1559"/>
                  <a:pt x="2851" y="1568"/>
                </a:cubicBezTo>
                <a:cubicBezTo>
                  <a:pt x="2862" y="1582"/>
                  <a:pt x="2878" y="1596"/>
                  <a:pt x="2895" y="1610"/>
                </a:cubicBezTo>
                <a:cubicBezTo>
                  <a:pt x="2915" y="1622"/>
                  <a:pt x="2938" y="1636"/>
                  <a:pt x="2966" y="1649"/>
                </a:cubicBezTo>
                <a:cubicBezTo>
                  <a:pt x="3026" y="1677"/>
                  <a:pt x="3103" y="1691"/>
                  <a:pt x="3162" y="1693"/>
                </a:cubicBezTo>
                <a:lnTo>
                  <a:pt x="3162" y="1693"/>
                </a:lnTo>
                <a:cubicBezTo>
                  <a:pt x="3253" y="1693"/>
                  <a:pt x="3331" y="1671"/>
                  <a:pt x="3398" y="1622"/>
                </a:cubicBezTo>
                <a:lnTo>
                  <a:pt x="3398" y="1622"/>
                </a:lnTo>
                <a:lnTo>
                  <a:pt x="3398" y="1622"/>
                </a:lnTo>
                <a:cubicBezTo>
                  <a:pt x="3463" y="1573"/>
                  <a:pt x="3503" y="1501"/>
                  <a:pt x="3503" y="1419"/>
                </a:cubicBezTo>
                <a:cubicBezTo>
                  <a:pt x="3503" y="1375"/>
                  <a:pt x="3493" y="1337"/>
                  <a:pt x="3475" y="1305"/>
                </a:cubicBezTo>
                <a:cubicBezTo>
                  <a:pt x="3445" y="1261"/>
                  <a:pt x="3399" y="1232"/>
                  <a:pt x="3348" y="1207"/>
                </a:cubicBezTo>
                <a:close/>
                <a:moveTo>
                  <a:pt x="7513" y="377"/>
                </a:moveTo>
                <a:cubicBezTo>
                  <a:pt x="7496" y="377"/>
                  <a:pt x="7480" y="384"/>
                  <a:pt x="7469" y="397"/>
                </a:cubicBezTo>
                <a:cubicBezTo>
                  <a:pt x="7457" y="407"/>
                  <a:pt x="7450" y="425"/>
                  <a:pt x="7450" y="441"/>
                </a:cubicBezTo>
                <a:lnTo>
                  <a:pt x="7450" y="1634"/>
                </a:lnTo>
                <a:cubicBezTo>
                  <a:pt x="7450" y="1652"/>
                  <a:pt x="7457" y="1668"/>
                  <a:pt x="7469" y="1679"/>
                </a:cubicBezTo>
                <a:cubicBezTo>
                  <a:pt x="7481" y="1689"/>
                  <a:pt x="7497" y="1698"/>
                  <a:pt x="7513" y="1698"/>
                </a:cubicBezTo>
                <a:cubicBezTo>
                  <a:pt x="7550" y="1698"/>
                  <a:pt x="7578" y="1670"/>
                  <a:pt x="7578" y="1634"/>
                </a:cubicBezTo>
                <a:lnTo>
                  <a:pt x="7578" y="441"/>
                </a:lnTo>
                <a:cubicBezTo>
                  <a:pt x="7578" y="405"/>
                  <a:pt x="7548" y="377"/>
                  <a:pt x="7513" y="377"/>
                </a:cubicBezTo>
                <a:close/>
                <a:moveTo>
                  <a:pt x="10445" y="1200"/>
                </a:moveTo>
                <a:lnTo>
                  <a:pt x="10445" y="1207"/>
                </a:lnTo>
                <a:cubicBezTo>
                  <a:pt x="10445" y="1225"/>
                  <a:pt x="10438" y="1241"/>
                  <a:pt x="10426" y="1250"/>
                </a:cubicBezTo>
                <a:cubicBezTo>
                  <a:pt x="10414" y="1261"/>
                  <a:pt x="10398" y="1266"/>
                  <a:pt x="10382" y="1266"/>
                </a:cubicBezTo>
                <a:lnTo>
                  <a:pt x="9667" y="1266"/>
                </a:lnTo>
                <a:cubicBezTo>
                  <a:pt x="9684" y="1441"/>
                  <a:pt x="9823" y="1569"/>
                  <a:pt x="9991" y="1571"/>
                </a:cubicBezTo>
                <a:lnTo>
                  <a:pt x="10033" y="1571"/>
                </a:lnTo>
                <a:cubicBezTo>
                  <a:pt x="10088" y="1571"/>
                  <a:pt x="10142" y="1552"/>
                  <a:pt x="10188" y="1520"/>
                </a:cubicBezTo>
                <a:cubicBezTo>
                  <a:pt x="10236" y="1488"/>
                  <a:pt x="10276" y="1446"/>
                  <a:pt x="10305" y="1397"/>
                </a:cubicBezTo>
                <a:cubicBezTo>
                  <a:pt x="10310" y="1386"/>
                  <a:pt x="10319" y="1380"/>
                  <a:pt x="10327" y="1374"/>
                </a:cubicBezTo>
                <a:cubicBezTo>
                  <a:pt x="10336" y="1369"/>
                  <a:pt x="10347" y="1367"/>
                  <a:pt x="10357" y="1367"/>
                </a:cubicBezTo>
                <a:cubicBezTo>
                  <a:pt x="10368" y="1367"/>
                  <a:pt x="10380" y="1370"/>
                  <a:pt x="10389" y="1375"/>
                </a:cubicBezTo>
                <a:lnTo>
                  <a:pt x="10389" y="1375"/>
                </a:lnTo>
                <a:lnTo>
                  <a:pt x="10389" y="1375"/>
                </a:lnTo>
                <a:cubicBezTo>
                  <a:pt x="10407" y="1388"/>
                  <a:pt x="10419" y="1409"/>
                  <a:pt x="10419" y="1430"/>
                </a:cubicBezTo>
                <a:cubicBezTo>
                  <a:pt x="10419" y="1441"/>
                  <a:pt x="10416" y="1453"/>
                  <a:pt x="10410" y="1464"/>
                </a:cubicBezTo>
                <a:lnTo>
                  <a:pt x="10410" y="1464"/>
                </a:lnTo>
                <a:lnTo>
                  <a:pt x="10410" y="1464"/>
                </a:lnTo>
                <a:cubicBezTo>
                  <a:pt x="10370" y="1527"/>
                  <a:pt x="10315" y="1585"/>
                  <a:pt x="10252" y="1627"/>
                </a:cubicBezTo>
                <a:cubicBezTo>
                  <a:pt x="10186" y="1670"/>
                  <a:pt x="10112" y="1696"/>
                  <a:pt x="10031" y="1696"/>
                </a:cubicBezTo>
                <a:lnTo>
                  <a:pt x="9989" y="1696"/>
                </a:lnTo>
                <a:cubicBezTo>
                  <a:pt x="9864" y="1696"/>
                  <a:pt x="9749" y="1642"/>
                  <a:pt x="9668" y="1557"/>
                </a:cubicBezTo>
                <a:cubicBezTo>
                  <a:pt x="9587" y="1472"/>
                  <a:pt x="9536" y="1356"/>
                  <a:pt x="9536" y="1230"/>
                </a:cubicBezTo>
                <a:cubicBezTo>
                  <a:pt x="9536" y="1100"/>
                  <a:pt x="9587" y="983"/>
                  <a:pt x="9668" y="897"/>
                </a:cubicBezTo>
                <a:cubicBezTo>
                  <a:pt x="9751" y="813"/>
                  <a:pt x="9864" y="760"/>
                  <a:pt x="9991" y="760"/>
                </a:cubicBezTo>
                <a:cubicBezTo>
                  <a:pt x="10112" y="760"/>
                  <a:pt x="10220" y="807"/>
                  <a:pt x="10301" y="887"/>
                </a:cubicBezTo>
                <a:cubicBezTo>
                  <a:pt x="10382" y="966"/>
                  <a:pt x="10435" y="1075"/>
                  <a:pt x="10445" y="1200"/>
                </a:cubicBezTo>
                <a:close/>
                <a:moveTo>
                  <a:pt x="10305" y="1139"/>
                </a:moveTo>
                <a:cubicBezTo>
                  <a:pt x="10268" y="992"/>
                  <a:pt x="10139" y="887"/>
                  <a:pt x="9993" y="887"/>
                </a:cubicBezTo>
                <a:cubicBezTo>
                  <a:pt x="9841" y="887"/>
                  <a:pt x="9714" y="989"/>
                  <a:pt x="9675" y="1139"/>
                </a:cubicBezTo>
                <a:lnTo>
                  <a:pt x="10305" y="1139"/>
                </a:lnTo>
                <a:close/>
                <a:moveTo>
                  <a:pt x="4027" y="763"/>
                </a:moveTo>
                <a:cubicBezTo>
                  <a:pt x="3926" y="763"/>
                  <a:pt x="3836" y="802"/>
                  <a:pt x="3768" y="864"/>
                </a:cubicBezTo>
                <a:lnTo>
                  <a:pt x="3768" y="827"/>
                </a:lnTo>
                <a:cubicBezTo>
                  <a:pt x="3768" y="809"/>
                  <a:pt x="3761" y="793"/>
                  <a:pt x="3750" y="783"/>
                </a:cubicBezTo>
                <a:cubicBezTo>
                  <a:pt x="3740" y="770"/>
                  <a:pt x="3724" y="763"/>
                  <a:pt x="3706" y="763"/>
                </a:cubicBezTo>
                <a:cubicBezTo>
                  <a:pt x="3688" y="763"/>
                  <a:pt x="3670" y="770"/>
                  <a:pt x="3660" y="783"/>
                </a:cubicBezTo>
                <a:cubicBezTo>
                  <a:pt x="3649" y="795"/>
                  <a:pt x="3643" y="811"/>
                  <a:pt x="3643" y="827"/>
                </a:cubicBezTo>
                <a:lnTo>
                  <a:pt x="3643" y="1652"/>
                </a:lnTo>
                <a:lnTo>
                  <a:pt x="3644" y="1654"/>
                </a:lnTo>
                <a:lnTo>
                  <a:pt x="3644" y="1654"/>
                </a:lnTo>
                <a:cubicBezTo>
                  <a:pt x="3644" y="1657"/>
                  <a:pt x="3646" y="1659"/>
                  <a:pt x="3648" y="1663"/>
                </a:cubicBezTo>
                <a:cubicBezTo>
                  <a:pt x="3657" y="1679"/>
                  <a:pt x="3671" y="1689"/>
                  <a:pt x="3688" y="1694"/>
                </a:cubicBezTo>
                <a:lnTo>
                  <a:pt x="3690" y="1694"/>
                </a:lnTo>
                <a:lnTo>
                  <a:pt x="3704" y="1694"/>
                </a:lnTo>
                <a:cubicBezTo>
                  <a:pt x="3713" y="1694"/>
                  <a:pt x="3722" y="1693"/>
                  <a:pt x="3731" y="1689"/>
                </a:cubicBezTo>
                <a:cubicBezTo>
                  <a:pt x="3738" y="1686"/>
                  <a:pt x="3745" y="1680"/>
                  <a:pt x="3750" y="1673"/>
                </a:cubicBezTo>
                <a:lnTo>
                  <a:pt x="3750" y="1673"/>
                </a:lnTo>
                <a:cubicBezTo>
                  <a:pt x="3750" y="1673"/>
                  <a:pt x="3750" y="1671"/>
                  <a:pt x="3752" y="1671"/>
                </a:cubicBezTo>
                <a:lnTo>
                  <a:pt x="3752" y="1671"/>
                </a:lnTo>
                <a:cubicBezTo>
                  <a:pt x="3755" y="1668"/>
                  <a:pt x="3759" y="1663"/>
                  <a:pt x="3761" y="1659"/>
                </a:cubicBezTo>
                <a:cubicBezTo>
                  <a:pt x="3762" y="1654"/>
                  <a:pt x="3764" y="1650"/>
                  <a:pt x="3764" y="1645"/>
                </a:cubicBezTo>
                <a:lnTo>
                  <a:pt x="3764" y="1643"/>
                </a:lnTo>
                <a:lnTo>
                  <a:pt x="3764" y="1147"/>
                </a:lnTo>
                <a:cubicBezTo>
                  <a:pt x="3766" y="1077"/>
                  <a:pt x="3796" y="1012"/>
                  <a:pt x="3842" y="966"/>
                </a:cubicBezTo>
                <a:cubicBezTo>
                  <a:pt x="3888" y="920"/>
                  <a:pt x="3953" y="890"/>
                  <a:pt x="4023" y="890"/>
                </a:cubicBezTo>
                <a:cubicBezTo>
                  <a:pt x="4095" y="890"/>
                  <a:pt x="4159" y="918"/>
                  <a:pt x="4205" y="966"/>
                </a:cubicBezTo>
                <a:cubicBezTo>
                  <a:pt x="4251" y="1012"/>
                  <a:pt x="4279" y="1077"/>
                  <a:pt x="4279" y="1147"/>
                </a:cubicBezTo>
                <a:lnTo>
                  <a:pt x="4279" y="1634"/>
                </a:lnTo>
                <a:cubicBezTo>
                  <a:pt x="4279" y="1652"/>
                  <a:pt x="4286" y="1668"/>
                  <a:pt x="4298" y="1680"/>
                </a:cubicBezTo>
                <a:cubicBezTo>
                  <a:pt x="4310" y="1691"/>
                  <a:pt x="4326" y="1698"/>
                  <a:pt x="4342" y="1698"/>
                </a:cubicBezTo>
                <a:cubicBezTo>
                  <a:pt x="4360" y="1698"/>
                  <a:pt x="4376" y="1691"/>
                  <a:pt x="4386" y="1680"/>
                </a:cubicBezTo>
                <a:cubicBezTo>
                  <a:pt x="4399" y="1670"/>
                  <a:pt x="4406" y="1652"/>
                  <a:pt x="4406" y="1634"/>
                </a:cubicBezTo>
                <a:lnTo>
                  <a:pt x="4406" y="1147"/>
                </a:lnTo>
                <a:cubicBezTo>
                  <a:pt x="4413" y="936"/>
                  <a:pt x="4240" y="763"/>
                  <a:pt x="4027" y="763"/>
                </a:cubicBezTo>
                <a:close/>
                <a:moveTo>
                  <a:pt x="5294" y="901"/>
                </a:moveTo>
                <a:cubicBezTo>
                  <a:pt x="5375" y="985"/>
                  <a:pt x="5421" y="1103"/>
                  <a:pt x="5423" y="1230"/>
                </a:cubicBezTo>
                <a:cubicBezTo>
                  <a:pt x="5423" y="1356"/>
                  <a:pt x="5375" y="1472"/>
                  <a:pt x="5294" y="1559"/>
                </a:cubicBezTo>
                <a:cubicBezTo>
                  <a:pt x="5214" y="1643"/>
                  <a:pt x="5101" y="1698"/>
                  <a:pt x="4978" y="1698"/>
                </a:cubicBezTo>
                <a:cubicBezTo>
                  <a:pt x="4854" y="1698"/>
                  <a:pt x="4744" y="1644"/>
                  <a:pt x="4663" y="1559"/>
                </a:cubicBezTo>
                <a:cubicBezTo>
                  <a:pt x="4582" y="1475"/>
                  <a:pt x="4533" y="1356"/>
                  <a:pt x="4533" y="1230"/>
                </a:cubicBezTo>
                <a:cubicBezTo>
                  <a:pt x="4533" y="1103"/>
                  <a:pt x="4582" y="987"/>
                  <a:pt x="4663" y="901"/>
                </a:cubicBezTo>
                <a:cubicBezTo>
                  <a:pt x="4742" y="816"/>
                  <a:pt x="4855" y="761"/>
                  <a:pt x="4978" y="761"/>
                </a:cubicBezTo>
                <a:cubicBezTo>
                  <a:pt x="5103" y="761"/>
                  <a:pt x="5214" y="816"/>
                  <a:pt x="5294" y="901"/>
                </a:cubicBezTo>
                <a:close/>
                <a:moveTo>
                  <a:pt x="5296" y="1230"/>
                </a:moveTo>
                <a:cubicBezTo>
                  <a:pt x="5296" y="1135"/>
                  <a:pt x="5258" y="1049"/>
                  <a:pt x="5200" y="987"/>
                </a:cubicBezTo>
                <a:cubicBezTo>
                  <a:pt x="5141" y="925"/>
                  <a:pt x="5063" y="887"/>
                  <a:pt x="4978" y="887"/>
                </a:cubicBezTo>
                <a:cubicBezTo>
                  <a:pt x="4892" y="887"/>
                  <a:pt x="4813" y="925"/>
                  <a:pt x="4755" y="987"/>
                </a:cubicBezTo>
                <a:cubicBezTo>
                  <a:pt x="4696" y="1049"/>
                  <a:pt x="4659" y="1135"/>
                  <a:pt x="4659" y="1230"/>
                </a:cubicBezTo>
                <a:cubicBezTo>
                  <a:pt x="4659" y="1324"/>
                  <a:pt x="4696" y="1410"/>
                  <a:pt x="4755" y="1471"/>
                </a:cubicBezTo>
                <a:cubicBezTo>
                  <a:pt x="4813" y="1533"/>
                  <a:pt x="4892" y="1569"/>
                  <a:pt x="4978" y="1569"/>
                </a:cubicBezTo>
                <a:cubicBezTo>
                  <a:pt x="5065" y="1569"/>
                  <a:pt x="5144" y="1532"/>
                  <a:pt x="5200" y="1471"/>
                </a:cubicBezTo>
                <a:cubicBezTo>
                  <a:pt x="5259" y="1409"/>
                  <a:pt x="5296" y="1324"/>
                  <a:pt x="5296" y="1230"/>
                </a:cubicBezTo>
                <a:close/>
                <a:moveTo>
                  <a:pt x="6671" y="768"/>
                </a:moveTo>
                <a:lnTo>
                  <a:pt x="6671" y="768"/>
                </a:lnTo>
                <a:cubicBezTo>
                  <a:pt x="6669" y="768"/>
                  <a:pt x="6669" y="768"/>
                  <a:pt x="6671" y="768"/>
                </a:cubicBezTo>
                <a:cubicBezTo>
                  <a:pt x="6662" y="765"/>
                  <a:pt x="6655" y="763"/>
                  <a:pt x="6648" y="763"/>
                </a:cubicBezTo>
                <a:cubicBezTo>
                  <a:pt x="6636" y="763"/>
                  <a:pt x="6624" y="767"/>
                  <a:pt x="6613" y="774"/>
                </a:cubicBezTo>
                <a:cubicBezTo>
                  <a:pt x="6603" y="781"/>
                  <a:pt x="6593" y="790"/>
                  <a:pt x="6588" y="802"/>
                </a:cubicBezTo>
                <a:lnTo>
                  <a:pt x="6588" y="802"/>
                </a:lnTo>
                <a:lnTo>
                  <a:pt x="6345" y="1467"/>
                </a:lnTo>
                <a:lnTo>
                  <a:pt x="6158" y="1022"/>
                </a:lnTo>
                <a:lnTo>
                  <a:pt x="6158" y="1022"/>
                </a:lnTo>
                <a:cubicBezTo>
                  <a:pt x="6153" y="1010"/>
                  <a:pt x="6144" y="999"/>
                  <a:pt x="6133" y="994"/>
                </a:cubicBezTo>
                <a:cubicBezTo>
                  <a:pt x="6123" y="987"/>
                  <a:pt x="6110" y="983"/>
                  <a:pt x="6096" y="983"/>
                </a:cubicBezTo>
                <a:cubicBezTo>
                  <a:pt x="6084" y="983"/>
                  <a:pt x="6072" y="987"/>
                  <a:pt x="6061" y="994"/>
                </a:cubicBezTo>
                <a:cubicBezTo>
                  <a:pt x="6051" y="1001"/>
                  <a:pt x="6042" y="1010"/>
                  <a:pt x="6036" y="1022"/>
                </a:cubicBezTo>
                <a:lnTo>
                  <a:pt x="6036" y="1022"/>
                </a:lnTo>
                <a:lnTo>
                  <a:pt x="5848" y="1467"/>
                </a:lnTo>
                <a:lnTo>
                  <a:pt x="5603" y="802"/>
                </a:lnTo>
                <a:lnTo>
                  <a:pt x="5603" y="802"/>
                </a:lnTo>
                <a:cubicBezTo>
                  <a:pt x="5599" y="790"/>
                  <a:pt x="5591" y="779"/>
                  <a:pt x="5580" y="772"/>
                </a:cubicBezTo>
                <a:cubicBezTo>
                  <a:pt x="5569" y="765"/>
                  <a:pt x="5557" y="761"/>
                  <a:pt x="5545" y="761"/>
                </a:cubicBezTo>
                <a:cubicBezTo>
                  <a:pt x="5536" y="761"/>
                  <a:pt x="5529" y="763"/>
                  <a:pt x="5520" y="767"/>
                </a:cubicBezTo>
                <a:lnTo>
                  <a:pt x="5520" y="767"/>
                </a:lnTo>
                <a:lnTo>
                  <a:pt x="5520" y="767"/>
                </a:lnTo>
                <a:cubicBezTo>
                  <a:pt x="5497" y="777"/>
                  <a:pt x="5483" y="800"/>
                  <a:pt x="5483" y="825"/>
                </a:cubicBezTo>
                <a:cubicBezTo>
                  <a:pt x="5483" y="832"/>
                  <a:pt x="5485" y="841"/>
                  <a:pt x="5488" y="848"/>
                </a:cubicBezTo>
                <a:lnTo>
                  <a:pt x="5488" y="848"/>
                </a:lnTo>
                <a:lnTo>
                  <a:pt x="5790" y="1654"/>
                </a:lnTo>
                <a:lnTo>
                  <a:pt x="5790" y="1654"/>
                </a:lnTo>
                <a:cubicBezTo>
                  <a:pt x="5791" y="1659"/>
                  <a:pt x="5795" y="1666"/>
                  <a:pt x="5800" y="1671"/>
                </a:cubicBezTo>
                <a:cubicBezTo>
                  <a:pt x="5804" y="1675"/>
                  <a:pt x="5809" y="1679"/>
                  <a:pt x="5814" y="1682"/>
                </a:cubicBezTo>
                <a:cubicBezTo>
                  <a:pt x="5816" y="1684"/>
                  <a:pt x="5816" y="1684"/>
                  <a:pt x="5820" y="1686"/>
                </a:cubicBezTo>
                <a:cubicBezTo>
                  <a:pt x="5821" y="1687"/>
                  <a:pt x="5825" y="1687"/>
                  <a:pt x="5829" y="1689"/>
                </a:cubicBezTo>
                <a:cubicBezTo>
                  <a:pt x="5834" y="1691"/>
                  <a:pt x="5841" y="1693"/>
                  <a:pt x="5850" y="1693"/>
                </a:cubicBezTo>
                <a:cubicBezTo>
                  <a:pt x="5862" y="1693"/>
                  <a:pt x="5873" y="1689"/>
                  <a:pt x="5883" y="1682"/>
                </a:cubicBezTo>
                <a:cubicBezTo>
                  <a:pt x="5892" y="1675"/>
                  <a:pt x="5901" y="1666"/>
                  <a:pt x="5906" y="1654"/>
                </a:cubicBezTo>
                <a:lnTo>
                  <a:pt x="5906" y="1654"/>
                </a:lnTo>
                <a:lnTo>
                  <a:pt x="6096" y="1200"/>
                </a:lnTo>
                <a:lnTo>
                  <a:pt x="6287" y="1652"/>
                </a:lnTo>
                <a:lnTo>
                  <a:pt x="6287" y="1652"/>
                </a:lnTo>
                <a:cubicBezTo>
                  <a:pt x="6290" y="1664"/>
                  <a:pt x="6299" y="1673"/>
                  <a:pt x="6308" y="1680"/>
                </a:cubicBezTo>
                <a:cubicBezTo>
                  <a:pt x="6317" y="1687"/>
                  <a:pt x="6327" y="1693"/>
                  <a:pt x="6340" y="1693"/>
                </a:cubicBezTo>
                <a:lnTo>
                  <a:pt x="6348" y="1693"/>
                </a:lnTo>
                <a:cubicBezTo>
                  <a:pt x="6355" y="1693"/>
                  <a:pt x="6364" y="1691"/>
                  <a:pt x="6370" y="1689"/>
                </a:cubicBezTo>
                <a:cubicBezTo>
                  <a:pt x="6377" y="1687"/>
                  <a:pt x="6382" y="1684"/>
                  <a:pt x="6385" y="1680"/>
                </a:cubicBezTo>
                <a:cubicBezTo>
                  <a:pt x="6396" y="1673"/>
                  <a:pt x="6403" y="1661"/>
                  <a:pt x="6408" y="1650"/>
                </a:cubicBezTo>
                <a:lnTo>
                  <a:pt x="6408" y="1650"/>
                </a:lnTo>
                <a:lnTo>
                  <a:pt x="6708" y="848"/>
                </a:lnTo>
                <a:cubicBezTo>
                  <a:pt x="6711" y="841"/>
                  <a:pt x="6713" y="832"/>
                  <a:pt x="6713" y="825"/>
                </a:cubicBezTo>
                <a:cubicBezTo>
                  <a:pt x="6708" y="802"/>
                  <a:pt x="6694" y="779"/>
                  <a:pt x="6671" y="768"/>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351" b="0" u="none">
              <a:solidFill>
                <a:schemeClr val="lt1"/>
              </a:solidFill>
              <a:latin typeface="Arial"/>
              <a:ea typeface="Arial"/>
              <a:cs typeface="Arial"/>
              <a:sym typeface="Arial"/>
            </a:endParaRPr>
          </a:p>
        </p:txBody>
      </p:sp>
      <p:sp>
        <p:nvSpPr>
          <p:cNvPr id="63" name="Google Shape;63;p14"/>
          <p:cNvSpPr/>
          <p:nvPr/>
        </p:nvSpPr>
        <p:spPr>
          <a:xfrm>
            <a:off x="753775" y="6531885"/>
            <a:ext cx="19644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rgbClr val="929292"/>
                </a:solidFill>
                <a:latin typeface="Arial"/>
                <a:ea typeface="Arial"/>
                <a:cs typeface="Arial"/>
                <a:sym typeface="Arial"/>
              </a:rPr>
              <a:t>© 2020 Snowflake Inc. All Rights Reserved</a:t>
            </a:r>
            <a:endParaRPr sz="800">
              <a:solidFill>
                <a:srgbClr val="929292"/>
              </a:solidFill>
              <a:latin typeface="Arial"/>
              <a:ea typeface="Arial"/>
              <a:cs typeface="Arial"/>
              <a:sym typeface="Arial"/>
            </a:endParaRPr>
          </a:p>
        </p:txBody>
      </p:sp>
    </p:spTree>
    <p:extLst>
      <p:ext uri="{BB962C8B-B14F-4D97-AF65-F5344CB8AC3E}">
        <p14:creationId xmlns:p14="http://schemas.microsoft.com/office/powerpoint/2010/main" val="37209736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2FEF8-D8D0-453B-890E-DC2B4352F36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DE80DF-44C5-4A9D-91EF-B650E841A1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F94891FC-6246-458B-B9EB-68C320071C7B}"/>
              </a:ext>
            </a:extLst>
          </p:cNvPr>
          <p:cNvSpPr>
            <a:spLocks noGrp="1"/>
          </p:cNvSpPr>
          <p:nvPr>
            <p:ph type="sldNum" sz="quarter" idx="10"/>
          </p:nvPr>
        </p:nvSpPr>
        <p:spPr/>
        <p:txBody>
          <a:bodyPr/>
          <a:lstStyle/>
          <a:p>
            <a:fld id="{5FEA2329-038B-B947-AADF-D1E5807E7709}" type="slidenum">
              <a:rPr lang="en-US" smtClean="0"/>
              <a:pPr/>
              <a:t>‹#›</a:t>
            </a:fld>
            <a:endParaRPr lang="en-US"/>
          </a:p>
        </p:txBody>
      </p:sp>
    </p:spTree>
    <p:extLst>
      <p:ext uri="{BB962C8B-B14F-4D97-AF65-F5344CB8AC3E}">
        <p14:creationId xmlns:p14="http://schemas.microsoft.com/office/powerpoint/2010/main" val="3991615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C35A-8302-8C47-A187-06EF323B9D7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p>
            <a:fld id="{5FEA2329-038B-B947-AADF-D1E5807E7709}" type="slidenum">
              <a:rPr lang="en-US" smtClean="0"/>
              <a:pPr/>
              <a:t>‹#›</a:t>
            </a:fld>
            <a:endParaRPr lang="en-US"/>
          </a:p>
        </p:txBody>
      </p:sp>
    </p:spTree>
    <p:extLst>
      <p:ext uri="{BB962C8B-B14F-4D97-AF65-F5344CB8AC3E}">
        <p14:creationId xmlns:p14="http://schemas.microsoft.com/office/powerpoint/2010/main" val="2442514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debar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C35A-8302-8C47-A187-06EF323B9D7C}"/>
              </a:ext>
            </a:extLst>
          </p:cNvPr>
          <p:cNvSpPr>
            <a:spLocks noGrp="1"/>
          </p:cNvSpPr>
          <p:nvPr>
            <p:ph type="title" hasCustomPrompt="1"/>
          </p:nvPr>
        </p:nvSpPr>
        <p:spPr>
          <a:xfrm>
            <a:off x="457201" y="431802"/>
            <a:ext cx="6800126" cy="1339125"/>
          </a:xfrm>
        </p:spPr>
        <p:txBody>
          <a:bodyPr/>
          <a:lstStyle/>
          <a:p>
            <a:r>
              <a:rPr lang="en-US"/>
              <a:t>Click to edit Master title style here</a:t>
            </a:r>
          </a:p>
        </p:txBody>
      </p:sp>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p>
            <a:fld id="{5FEA2329-038B-B947-AADF-D1E5807E7709}" type="slidenum">
              <a:rPr lang="en-US" smtClean="0"/>
              <a:pPr/>
              <a:t>‹#›</a:t>
            </a:fld>
            <a:endParaRPr lang="en-US"/>
          </a:p>
        </p:txBody>
      </p:sp>
      <p:sp>
        <p:nvSpPr>
          <p:cNvPr id="4" name="Rectangle 3">
            <a:extLst>
              <a:ext uri="{FF2B5EF4-FFF2-40B4-BE49-F238E27FC236}">
                <a16:creationId xmlns:a16="http://schemas.microsoft.com/office/drawing/2014/main" id="{880BB91E-99D3-4A4E-BB3D-47DE44AB7D6F}"/>
              </a:ext>
            </a:extLst>
          </p:cNvPr>
          <p:cNvSpPr/>
          <p:nvPr userDrawn="1"/>
        </p:nvSpPr>
        <p:spPr>
          <a:xfrm>
            <a:off x="8310622" y="1"/>
            <a:ext cx="3881377" cy="642620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D35E94E-DA82-8E49-9AFA-344F44A00183}"/>
              </a:ext>
            </a:extLst>
          </p:cNvPr>
          <p:cNvSpPr>
            <a:spLocks noGrp="1"/>
          </p:cNvSpPr>
          <p:nvPr>
            <p:ph type="body" sz="quarter" idx="14" hasCustomPrompt="1"/>
          </p:nvPr>
        </p:nvSpPr>
        <p:spPr>
          <a:xfrm>
            <a:off x="8704162" y="1145893"/>
            <a:ext cx="3076509" cy="1053297"/>
          </a:xfrm>
          <a:prstGeom prst="rect">
            <a:avLst/>
          </a:prstGeom>
        </p:spPr>
        <p:txBody>
          <a:bodyPr/>
          <a:lstStyle>
            <a:lvl1pPr marL="274320" indent="-274320">
              <a:defRPr sz="2000">
                <a:latin typeface="Georgia" panose="02040502050405020303" pitchFamily="18" charset="0"/>
                <a:cs typeface="Arial" panose="020B0604020202020204" pitchFamily="34" charset="0"/>
              </a:defRPr>
            </a:lvl1pPr>
          </a:lstStyle>
          <a:p>
            <a:pPr lvl="0"/>
            <a:r>
              <a:rPr lang="en-US"/>
              <a:t>Sidebar text here</a:t>
            </a:r>
          </a:p>
          <a:p>
            <a:pPr lvl="0"/>
            <a:r>
              <a:rPr lang="en-US"/>
              <a:t>Sidebar text here</a:t>
            </a:r>
          </a:p>
          <a:p>
            <a:pPr lvl="0"/>
            <a:r>
              <a:rPr lang="en-US"/>
              <a:t>Sidebar text here</a:t>
            </a:r>
          </a:p>
        </p:txBody>
      </p:sp>
      <p:sp>
        <p:nvSpPr>
          <p:cNvPr id="9" name="Text Placeholder 8">
            <a:extLst>
              <a:ext uri="{FF2B5EF4-FFF2-40B4-BE49-F238E27FC236}">
                <a16:creationId xmlns:a16="http://schemas.microsoft.com/office/drawing/2014/main" id="{4EBA96A5-8C58-DC40-A72F-CE8923D38EAA}"/>
              </a:ext>
            </a:extLst>
          </p:cNvPr>
          <p:cNvSpPr>
            <a:spLocks noGrp="1"/>
          </p:cNvSpPr>
          <p:nvPr>
            <p:ph type="body" sz="quarter" idx="15" hasCustomPrompt="1"/>
          </p:nvPr>
        </p:nvSpPr>
        <p:spPr>
          <a:xfrm>
            <a:off x="8713056" y="3605515"/>
            <a:ext cx="3076507" cy="2497138"/>
          </a:xfrm>
          <a:prstGeom prst="rect">
            <a:avLst/>
          </a:prstGeom>
        </p:spPr>
        <p:txBody>
          <a:bodyPr/>
          <a:lstStyle>
            <a:lvl1pPr marL="0" marR="0" indent="0" algn="l" defTabSz="609585" rtl="0" eaLnBrk="1" fontAlgn="auto" latinLnBrk="0" hangingPunct="1">
              <a:lnSpc>
                <a:spcPct val="100000"/>
              </a:lnSpc>
              <a:spcBef>
                <a:spcPct val="20000"/>
              </a:spcBef>
              <a:spcAft>
                <a:spcPts val="0"/>
              </a:spcAft>
              <a:buClr>
                <a:schemeClr val="accent2"/>
              </a:buClr>
              <a:buSzTx/>
              <a:buFontTx/>
              <a:buNone/>
              <a:tabLst/>
              <a:defRPr sz="1600">
                <a:latin typeface="Georgia" panose="02040502050405020303" pitchFamily="18" charset="0"/>
                <a:cs typeface="Arial" panose="020B0604020202020204" pitchFamily="34" charset="0"/>
              </a:defRPr>
            </a:lvl1pPr>
          </a:lstStyle>
          <a:p>
            <a:pPr marL="0" marR="0" lvl="0" indent="0" algn="l" defTabSz="609585" rtl="0" eaLnBrk="1" fontAlgn="auto" latinLnBrk="0" hangingPunct="1">
              <a:lnSpc>
                <a:spcPct val="100000"/>
              </a:lnSpc>
              <a:spcBef>
                <a:spcPct val="20000"/>
              </a:spcBef>
              <a:spcAft>
                <a:spcPts val="0"/>
              </a:spcAft>
              <a:buClr>
                <a:schemeClr val="accent2"/>
              </a:buClr>
              <a:buSzTx/>
              <a:buFontTx/>
              <a:buNone/>
              <a:tabLst/>
              <a:defRPr/>
            </a:pPr>
            <a:r>
              <a:rPr lang="en-US"/>
              <a:t>Sidebar paragraph text here. Sidebar paragraph text here. Sidebar paragraph text here. Sidebar paragraph text here. Sidebar paragraph text here. Sidebar paragraph text here. Sidebar paragraph text here. Sidebar paragraph text here. Sidebar paragraph text here. Sidebar paragraph text here.</a:t>
            </a:r>
          </a:p>
          <a:p>
            <a:pPr lvl="0"/>
            <a:endParaRPr lang="en-US"/>
          </a:p>
        </p:txBody>
      </p:sp>
      <p:sp>
        <p:nvSpPr>
          <p:cNvPr id="11" name="Text Placeholder 10">
            <a:extLst>
              <a:ext uri="{FF2B5EF4-FFF2-40B4-BE49-F238E27FC236}">
                <a16:creationId xmlns:a16="http://schemas.microsoft.com/office/drawing/2014/main" id="{D678E81B-60DE-5640-B88E-CA6BED49EA2A}"/>
              </a:ext>
            </a:extLst>
          </p:cNvPr>
          <p:cNvSpPr>
            <a:spLocks noGrp="1"/>
          </p:cNvSpPr>
          <p:nvPr>
            <p:ph type="body" sz="quarter" idx="16" hasCustomPrompt="1"/>
          </p:nvPr>
        </p:nvSpPr>
        <p:spPr>
          <a:xfrm>
            <a:off x="8704162" y="440340"/>
            <a:ext cx="3076507" cy="427964"/>
          </a:xfrm>
          <a:prstGeom prst="rect">
            <a:avLst/>
          </a:prstGeom>
        </p:spPr>
        <p:txBody>
          <a:bodyPr/>
          <a:lstStyle>
            <a:lvl1pPr marL="0" indent="0">
              <a:buFontTx/>
              <a:buNone/>
              <a:defRPr sz="2400" b="1">
                <a:latin typeface="Georgia" panose="02040502050405020303" pitchFamily="18" charset="0"/>
                <a:cs typeface="Arial" panose="020B0604020202020204" pitchFamily="34" charset="0"/>
              </a:defRPr>
            </a:lvl1pPr>
          </a:lstStyle>
          <a:p>
            <a:pPr lvl="0"/>
            <a:r>
              <a:rPr lang="en-US"/>
              <a:t>Headline Here</a:t>
            </a:r>
          </a:p>
        </p:txBody>
      </p:sp>
      <p:sp>
        <p:nvSpPr>
          <p:cNvPr id="12" name="Text Placeholder 8">
            <a:extLst>
              <a:ext uri="{FF2B5EF4-FFF2-40B4-BE49-F238E27FC236}">
                <a16:creationId xmlns:a16="http://schemas.microsoft.com/office/drawing/2014/main" id="{2D279E12-87F1-CD46-9D09-F1260EE204C9}"/>
              </a:ext>
            </a:extLst>
          </p:cNvPr>
          <p:cNvSpPr>
            <a:spLocks noGrp="1"/>
          </p:cNvSpPr>
          <p:nvPr>
            <p:ph type="body" sz="quarter" idx="17" hasCustomPrompt="1"/>
          </p:nvPr>
        </p:nvSpPr>
        <p:spPr>
          <a:xfrm>
            <a:off x="8310622" y="2471799"/>
            <a:ext cx="3881380" cy="861107"/>
          </a:xfrm>
          <a:prstGeom prst="rect">
            <a:avLst/>
          </a:prstGeom>
          <a:solidFill>
            <a:schemeClr val="accent5"/>
          </a:solidFill>
        </p:spPr>
        <p:txBody>
          <a:bodyPr lIns="365760" tIns="0" rIns="274320" bIns="0" anchor="ctr" anchorCtr="0"/>
          <a:lstStyle>
            <a:lvl1pPr marL="0" marR="0" indent="0" algn="l" defTabSz="609585" rtl="0" eaLnBrk="1" fontAlgn="auto" latinLnBrk="0" hangingPunct="1">
              <a:lnSpc>
                <a:spcPct val="100000"/>
              </a:lnSpc>
              <a:spcBef>
                <a:spcPct val="20000"/>
              </a:spcBef>
              <a:spcAft>
                <a:spcPts val="0"/>
              </a:spcAft>
              <a:buClr>
                <a:schemeClr val="accent2"/>
              </a:buClr>
              <a:buSzTx/>
              <a:buFontTx/>
              <a:buNone/>
              <a:tabLst/>
              <a:defRPr sz="1600" b="1">
                <a:latin typeface="Georgia" panose="02040502050405020303" pitchFamily="18" charset="0"/>
                <a:cs typeface="Arial" panose="020B0604020202020204" pitchFamily="34" charset="0"/>
              </a:defRPr>
            </a:lvl1pPr>
          </a:lstStyle>
          <a:p>
            <a:pPr marL="0" marR="0" lvl="0" indent="0" algn="l" defTabSz="609585" rtl="0" eaLnBrk="1" fontAlgn="auto" latinLnBrk="0" hangingPunct="1">
              <a:lnSpc>
                <a:spcPct val="100000"/>
              </a:lnSpc>
              <a:spcBef>
                <a:spcPct val="20000"/>
              </a:spcBef>
              <a:spcAft>
                <a:spcPts val="0"/>
              </a:spcAft>
              <a:buClr>
                <a:schemeClr val="accent2"/>
              </a:buClr>
              <a:buSzTx/>
              <a:buFontTx/>
              <a:buNone/>
              <a:tabLst/>
              <a:defRPr/>
            </a:pPr>
            <a:r>
              <a:rPr lang="en-US"/>
              <a:t>Sidebar callout text here. Sidebar callout text here.</a:t>
            </a:r>
          </a:p>
        </p:txBody>
      </p:sp>
      <p:sp>
        <p:nvSpPr>
          <p:cNvPr id="10" name="Content Placeholder 6">
            <a:extLst>
              <a:ext uri="{FF2B5EF4-FFF2-40B4-BE49-F238E27FC236}">
                <a16:creationId xmlns:a16="http://schemas.microsoft.com/office/drawing/2014/main" id="{B8570A10-9091-0442-A4DD-1CAA4C201F97}"/>
              </a:ext>
            </a:extLst>
          </p:cNvPr>
          <p:cNvSpPr>
            <a:spLocks noGrp="1"/>
          </p:cNvSpPr>
          <p:nvPr>
            <p:ph sz="quarter" idx="13"/>
          </p:nvPr>
        </p:nvSpPr>
        <p:spPr>
          <a:xfrm>
            <a:off x="457201" y="2014196"/>
            <a:ext cx="6800126" cy="4121151"/>
          </a:xfrm>
          <a:prstGeom prst="rect">
            <a:avLst/>
          </a:prstGeo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372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idebar_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p>
            <a:fld id="{5FEA2329-038B-B947-AADF-D1E5807E7709}" type="slidenum">
              <a:rPr lang="en-US" smtClean="0"/>
              <a:pPr/>
              <a:t>‹#›</a:t>
            </a:fld>
            <a:endParaRPr lang="en-US"/>
          </a:p>
        </p:txBody>
      </p:sp>
      <p:sp>
        <p:nvSpPr>
          <p:cNvPr id="4" name="Rectangle 3">
            <a:extLst>
              <a:ext uri="{FF2B5EF4-FFF2-40B4-BE49-F238E27FC236}">
                <a16:creationId xmlns:a16="http://schemas.microsoft.com/office/drawing/2014/main" id="{880BB91E-99D3-4A4E-BB3D-47DE44AB7D6F}"/>
              </a:ext>
            </a:extLst>
          </p:cNvPr>
          <p:cNvSpPr/>
          <p:nvPr userDrawn="1"/>
        </p:nvSpPr>
        <p:spPr>
          <a:xfrm>
            <a:off x="8310622" y="1"/>
            <a:ext cx="3881377" cy="642620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8">
            <a:extLst>
              <a:ext uri="{FF2B5EF4-FFF2-40B4-BE49-F238E27FC236}">
                <a16:creationId xmlns:a16="http://schemas.microsoft.com/office/drawing/2014/main" id="{2D279E12-87F1-CD46-9D09-F1260EE204C9}"/>
              </a:ext>
            </a:extLst>
          </p:cNvPr>
          <p:cNvSpPr>
            <a:spLocks noGrp="1"/>
          </p:cNvSpPr>
          <p:nvPr>
            <p:ph type="body" sz="quarter" idx="17"/>
          </p:nvPr>
        </p:nvSpPr>
        <p:spPr>
          <a:xfrm>
            <a:off x="8310622" y="2471799"/>
            <a:ext cx="3881380" cy="861107"/>
          </a:xfrm>
          <a:prstGeom prst="rect">
            <a:avLst/>
          </a:prstGeom>
          <a:solidFill>
            <a:schemeClr val="accent5"/>
          </a:solidFill>
        </p:spPr>
        <p:txBody>
          <a:bodyPr lIns="365760" tIns="0" rIns="274320" bIns="0" anchor="ctr" anchorCtr="0"/>
          <a:lstStyle>
            <a:lvl1pPr marL="0" marR="0" indent="0" algn="l" defTabSz="609585" rtl="0" eaLnBrk="1" fontAlgn="auto" latinLnBrk="0" hangingPunct="1">
              <a:lnSpc>
                <a:spcPct val="100000"/>
              </a:lnSpc>
              <a:spcBef>
                <a:spcPct val="20000"/>
              </a:spcBef>
              <a:spcAft>
                <a:spcPts val="0"/>
              </a:spcAft>
              <a:buClr>
                <a:schemeClr val="accent2"/>
              </a:buClr>
              <a:buSzTx/>
              <a:buFontTx/>
              <a:buNone/>
              <a:tabLst/>
              <a:defRPr sz="1600" b="1">
                <a:latin typeface="Georgia" panose="02040502050405020303" pitchFamily="18" charset="0"/>
                <a:cs typeface="Arial" panose="020B0604020202020204" pitchFamily="34" charset="0"/>
              </a:defRPr>
            </a:lvl1pPr>
          </a:lstStyle>
          <a:p>
            <a:pPr marL="0" marR="0" lvl="0" indent="0" algn="l" defTabSz="609585" rtl="0" eaLnBrk="1" fontAlgn="auto" latinLnBrk="0" hangingPunct="1">
              <a:lnSpc>
                <a:spcPct val="100000"/>
              </a:lnSpc>
              <a:spcBef>
                <a:spcPct val="20000"/>
              </a:spcBef>
              <a:spcAft>
                <a:spcPts val="0"/>
              </a:spcAft>
              <a:buClr>
                <a:schemeClr val="accent2"/>
              </a:buClr>
              <a:buSzTx/>
              <a:buFontTx/>
              <a:buNone/>
              <a:tabLst/>
              <a:defRPr/>
            </a:pPr>
            <a:r>
              <a:rPr lang="en-US"/>
              <a:t>Click to edit Master text styles</a:t>
            </a:r>
          </a:p>
        </p:txBody>
      </p:sp>
    </p:spTree>
    <p:extLst>
      <p:ext uri="{BB962C8B-B14F-4D97-AF65-F5344CB8AC3E}">
        <p14:creationId xmlns:p14="http://schemas.microsoft.com/office/powerpoint/2010/main" val="4144976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idebar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C35A-8302-8C47-A187-06EF323B9D7C}"/>
              </a:ext>
            </a:extLst>
          </p:cNvPr>
          <p:cNvSpPr>
            <a:spLocks noGrp="1"/>
          </p:cNvSpPr>
          <p:nvPr>
            <p:ph type="title" hasCustomPrompt="1"/>
          </p:nvPr>
        </p:nvSpPr>
        <p:spPr>
          <a:xfrm>
            <a:off x="4367363" y="431802"/>
            <a:ext cx="6800126" cy="1339125"/>
          </a:xfrm>
        </p:spPr>
        <p:txBody>
          <a:bodyPr/>
          <a:lstStyle/>
          <a:p>
            <a:r>
              <a:rPr lang="en-US"/>
              <a:t>Click to edit Master title style here</a:t>
            </a:r>
          </a:p>
        </p:txBody>
      </p:sp>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p>
            <a:fld id="{5FEA2329-038B-B947-AADF-D1E5807E7709}" type="slidenum">
              <a:rPr lang="en-US" smtClean="0"/>
              <a:pPr/>
              <a:t>‹#›</a:t>
            </a:fld>
            <a:endParaRPr lang="en-US"/>
          </a:p>
        </p:txBody>
      </p:sp>
      <p:sp>
        <p:nvSpPr>
          <p:cNvPr id="4" name="Rectangle 3">
            <a:extLst>
              <a:ext uri="{FF2B5EF4-FFF2-40B4-BE49-F238E27FC236}">
                <a16:creationId xmlns:a16="http://schemas.microsoft.com/office/drawing/2014/main" id="{880BB91E-99D3-4A4E-BB3D-47DE44AB7D6F}"/>
              </a:ext>
            </a:extLst>
          </p:cNvPr>
          <p:cNvSpPr/>
          <p:nvPr userDrawn="1"/>
        </p:nvSpPr>
        <p:spPr>
          <a:xfrm>
            <a:off x="0" y="1"/>
            <a:ext cx="3881377" cy="642620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D35E94E-DA82-8E49-9AFA-344F44A00183}"/>
              </a:ext>
            </a:extLst>
          </p:cNvPr>
          <p:cNvSpPr>
            <a:spLocks noGrp="1"/>
          </p:cNvSpPr>
          <p:nvPr>
            <p:ph type="body" sz="quarter" idx="14" hasCustomPrompt="1"/>
          </p:nvPr>
        </p:nvSpPr>
        <p:spPr>
          <a:xfrm>
            <a:off x="393540" y="1145893"/>
            <a:ext cx="3076509" cy="1053297"/>
          </a:xfrm>
          <a:prstGeom prst="rect">
            <a:avLst/>
          </a:prstGeom>
        </p:spPr>
        <p:txBody>
          <a:bodyPr/>
          <a:lstStyle>
            <a:lvl1pPr marL="274320" indent="-274320">
              <a:defRPr sz="2000">
                <a:latin typeface="Georgia" panose="02040502050405020303" pitchFamily="18" charset="0"/>
                <a:cs typeface="Arial" panose="020B0604020202020204" pitchFamily="34" charset="0"/>
              </a:defRPr>
            </a:lvl1pPr>
          </a:lstStyle>
          <a:p>
            <a:pPr lvl="0"/>
            <a:r>
              <a:rPr lang="en-US"/>
              <a:t>Sidebar text here</a:t>
            </a:r>
          </a:p>
          <a:p>
            <a:pPr lvl="0"/>
            <a:r>
              <a:rPr lang="en-US"/>
              <a:t>Sidebar text here</a:t>
            </a:r>
          </a:p>
          <a:p>
            <a:pPr lvl="0"/>
            <a:r>
              <a:rPr lang="en-US"/>
              <a:t>Sidebar text here</a:t>
            </a:r>
          </a:p>
        </p:txBody>
      </p:sp>
      <p:sp>
        <p:nvSpPr>
          <p:cNvPr id="9" name="Text Placeholder 8">
            <a:extLst>
              <a:ext uri="{FF2B5EF4-FFF2-40B4-BE49-F238E27FC236}">
                <a16:creationId xmlns:a16="http://schemas.microsoft.com/office/drawing/2014/main" id="{4EBA96A5-8C58-DC40-A72F-CE8923D38EAA}"/>
              </a:ext>
            </a:extLst>
          </p:cNvPr>
          <p:cNvSpPr>
            <a:spLocks noGrp="1"/>
          </p:cNvSpPr>
          <p:nvPr>
            <p:ph type="body" sz="quarter" idx="15" hasCustomPrompt="1"/>
          </p:nvPr>
        </p:nvSpPr>
        <p:spPr>
          <a:xfrm>
            <a:off x="402434" y="3605515"/>
            <a:ext cx="3076507" cy="2497138"/>
          </a:xfrm>
          <a:prstGeom prst="rect">
            <a:avLst/>
          </a:prstGeom>
        </p:spPr>
        <p:txBody>
          <a:bodyPr/>
          <a:lstStyle>
            <a:lvl1pPr marL="0" marR="0" indent="0" algn="l" defTabSz="609585" rtl="0" eaLnBrk="1" fontAlgn="auto" latinLnBrk="0" hangingPunct="1">
              <a:lnSpc>
                <a:spcPct val="100000"/>
              </a:lnSpc>
              <a:spcBef>
                <a:spcPct val="20000"/>
              </a:spcBef>
              <a:spcAft>
                <a:spcPts val="0"/>
              </a:spcAft>
              <a:buClr>
                <a:schemeClr val="accent2"/>
              </a:buClr>
              <a:buSzTx/>
              <a:buFontTx/>
              <a:buNone/>
              <a:tabLst/>
              <a:defRPr sz="1600">
                <a:latin typeface="Georgia" panose="02040502050405020303" pitchFamily="18" charset="0"/>
                <a:cs typeface="Arial" panose="020B0604020202020204" pitchFamily="34" charset="0"/>
              </a:defRPr>
            </a:lvl1pPr>
          </a:lstStyle>
          <a:p>
            <a:pPr marL="0" marR="0" lvl="0" indent="0" algn="l" defTabSz="609585" rtl="0" eaLnBrk="1" fontAlgn="auto" latinLnBrk="0" hangingPunct="1">
              <a:lnSpc>
                <a:spcPct val="100000"/>
              </a:lnSpc>
              <a:spcBef>
                <a:spcPct val="20000"/>
              </a:spcBef>
              <a:spcAft>
                <a:spcPts val="0"/>
              </a:spcAft>
              <a:buClr>
                <a:schemeClr val="accent2"/>
              </a:buClr>
              <a:buSzTx/>
              <a:buFontTx/>
              <a:buNone/>
              <a:tabLst/>
              <a:defRPr/>
            </a:pPr>
            <a:r>
              <a:rPr lang="en-US"/>
              <a:t>Sidebar paragraph text here. Sidebar paragraph text here. Sidebar paragraph text here. Sidebar paragraph text here. Sidebar paragraph text here. Sidebar paragraph text here. Sidebar paragraph text here. Sidebar paragraph text here. Sidebar paragraph text here. Sidebar paragraph text here.</a:t>
            </a:r>
          </a:p>
          <a:p>
            <a:pPr lvl="0"/>
            <a:endParaRPr lang="en-US"/>
          </a:p>
        </p:txBody>
      </p:sp>
      <p:sp>
        <p:nvSpPr>
          <p:cNvPr id="11" name="Text Placeholder 10">
            <a:extLst>
              <a:ext uri="{FF2B5EF4-FFF2-40B4-BE49-F238E27FC236}">
                <a16:creationId xmlns:a16="http://schemas.microsoft.com/office/drawing/2014/main" id="{D678E81B-60DE-5640-B88E-CA6BED49EA2A}"/>
              </a:ext>
            </a:extLst>
          </p:cNvPr>
          <p:cNvSpPr>
            <a:spLocks noGrp="1"/>
          </p:cNvSpPr>
          <p:nvPr>
            <p:ph type="body" sz="quarter" idx="16" hasCustomPrompt="1"/>
          </p:nvPr>
        </p:nvSpPr>
        <p:spPr>
          <a:xfrm>
            <a:off x="393540" y="440340"/>
            <a:ext cx="3076507" cy="427964"/>
          </a:xfrm>
          <a:prstGeom prst="rect">
            <a:avLst/>
          </a:prstGeom>
        </p:spPr>
        <p:txBody>
          <a:bodyPr/>
          <a:lstStyle>
            <a:lvl1pPr marL="0" indent="0">
              <a:buFontTx/>
              <a:buNone/>
              <a:defRPr sz="2400" b="1">
                <a:latin typeface="Georgia" panose="02040502050405020303" pitchFamily="18" charset="0"/>
                <a:cs typeface="Arial" panose="020B0604020202020204" pitchFamily="34" charset="0"/>
              </a:defRPr>
            </a:lvl1pPr>
          </a:lstStyle>
          <a:p>
            <a:pPr lvl="0"/>
            <a:r>
              <a:rPr lang="en-US"/>
              <a:t>Headline Here</a:t>
            </a:r>
          </a:p>
        </p:txBody>
      </p:sp>
      <p:sp>
        <p:nvSpPr>
          <p:cNvPr id="12" name="Text Placeholder 8">
            <a:extLst>
              <a:ext uri="{FF2B5EF4-FFF2-40B4-BE49-F238E27FC236}">
                <a16:creationId xmlns:a16="http://schemas.microsoft.com/office/drawing/2014/main" id="{2D279E12-87F1-CD46-9D09-F1260EE204C9}"/>
              </a:ext>
            </a:extLst>
          </p:cNvPr>
          <p:cNvSpPr>
            <a:spLocks noGrp="1"/>
          </p:cNvSpPr>
          <p:nvPr>
            <p:ph type="body" sz="quarter" idx="17" hasCustomPrompt="1"/>
          </p:nvPr>
        </p:nvSpPr>
        <p:spPr>
          <a:xfrm>
            <a:off x="0" y="2471799"/>
            <a:ext cx="3881380" cy="861107"/>
          </a:xfrm>
          <a:prstGeom prst="rect">
            <a:avLst/>
          </a:prstGeom>
          <a:solidFill>
            <a:schemeClr val="accent5"/>
          </a:solidFill>
        </p:spPr>
        <p:txBody>
          <a:bodyPr lIns="365760" tIns="0" rIns="274320" bIns="0" anchor="ctr" anchorCtr="0"/>
          <a:lstStyle>
            <a:lvl1pPr marL="0" marR="0" indent="0" algn="l" defTabSz="609585" rtl="0" eaLnBrk="1" fontAlgn="auto" latinLnBrk="0" hangingPunct="1">
              <a:lnSpc>
                <a:spcPct val="100000"/>
              </a:lnSpc>
              <a:spcBef>
                <a:spcPct val="20000"/>
              </a:spcBef>
              <a:spcAft>
                <a:spcPts val="0"/>
              </a:spcAft>
              <a:buClr>
                <a:schemeClr val="accent2"/>
              </a:buClr>
              <a:buSzTx/>
              <a:buFontTx/>
              <a:buNone/>
              <a:tabLst/>
              <a:defRPr sz="1600" b="1">
                <a:latin typeface="Georgia" panose="02040502050405020303" pitchFamily="18" charset="0"/>
                <a:cs typeface="Arial" panose="020B0604020202020204" pitchFamily="34" charset="0"/>
              </a:defRPr>
            </a:lvl1pPr>
          </a:lstStyle>
          <a:p>
            <a:pPr marL="0" marR="0" lvl="0" indent="0" algn="l" defTabSz="609585" rtl="0" eaLnBrk="1" fontAlgn="auto" latinLnBrk="0" hangingPunct="1">
              <a:lnSpc>
                <a:spcPct val="100000"/>
              </a:lnSpc>
              <a:spcBef>
                <a:spcPct val="20000"/>
              </a:spcBef>
              <a:spcAft>
                <a:spcPts val="0"/>
              </a:spcAft>
              <a:buClr>
                <a:schemeClr val="accent2"/>
              </a:buClr>
              <a:buSzTx/>
              <a:buFontTx/>
              <a:buNone/>
              <a:tabLst/>
              <a:defRPr/>
            </a:pPr>
            <a:r>
              <a:rPr lang="en-US"/>
              <a:t>Sidebar callout text here. Sidebar callout text here.</a:t>
            </a:r>
          </a:p>
        </p:txBody>
      </p:sp>
      <p:sp>
        <p:nvSpPr>
          <p:cNvPr id="10" name="Content Placeholder 6">
            <a:extLst>
              <a:ext uri="{FF2B5EF4-FFF2-40B4-BE49-F238E27FC236}">
                <a16:creationId xmlns:a16="http://schemas.microsoft.com/office/drawing/2014/main" id="{B8570A10-9091-0442-A4DD-1CAA4C201F97}"/>
              </a:ext>
            </a:extLst>
          </p:cNvPr>
          <p:cNvSpPr>
            <a:spLocks noGrp="1"/>
          </p:cNvSpPr>
          <p:nvPr>
            <p:ph sz="quarter" idx="13"/>
          </p:nvPr>
        </p:nvSpPr>
        <p:spPr>
          <a:xfrm>
            <a:off x="4367363" y="2014196"/>
            <a:ext cx="6800126" cy="4121151"/>
          </a:xfrm>
          <a:prstGeom prst="rect">
            <a:avLst/>
          </a:prstGeo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0128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idebar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C35A-8302-8C47-A187-06EF323B9D7C}"/>
              </a:ext>
            </a:extLst>
          </p:cNvPr>
          <p:cNvSpPr>
            <a:spLocks noGrp="1"/>
          </p:cNvSpPr>
          <p:nvPr>
            <p:ph type="title" hasCustomPrompt="1"/>
          </p:nvPr>
        </p:nvSpPr>
        <p:spPr>
          <a:xfrm>
            <a:off x="5245397" y="431802"/>
            <a:ext cx="6800126" cy="1339125"/>
          </a:xfrm>
        </p:spPr>
        <p:txBody>
          <a:bodyPr/>
          <a:lstStyle/>
          <a:p>
            <a:r>
              <a:rPr lang="en-US"/>
              <a:t>Click to edit Master title style here</a:t>
            </a:r>
          </a:p>
        </p:txBody>
      </p:sp>
      <p:sp>
        <p:nvSpPr>
          <p:cNvPr id="3" name="Slide Number Placeholder 2">
            <a:extLst>
              <a:ext uri="{FF2B5EF4-FFF2-40B4-BE49-F238E27FC236}">
                <a16:creationId xmlns:a16="http://schemas.microsoft.com/office/drawing/2014/main" id="{2B3FB251-408B-A544-A306-A6EC35FF0A9A}"/>
              </a:ext>
            </a:extLst>
          </p:cNvPr>
          <p:cNvSpPr>
            <a:spLocks noGrp="1"/>
          </p:cNvSpPr>
          <p:nvPr>
            <p:ph type="sldNum" sz="quarter" idx="10"/>
          </p:nvPr>
        </p:nvSpPr>
        <p:spPr/>
        <p:txBody>
          <a:bodyPr/>
          <a:lstStyle/>
          <a:p>
            <a:fld id="{5FEA2329-038B-B947-AADF-D1E5807E7709}" type="slidenum">
              <a:rPr lang="en-US" smtClean="0"/>
              <a:pPr/>
              <a:t>‹#›</a:t>
            </a:fld>
            <a:endParaRPr lang="en-US"/>
          </a:p>
        </p:txBody>
      </p:sp>
      <p:sp>
        <p:nvSpPr>
          <p:cNvPr id="4" name="Rectangle 3">
            <a:extLst>
              <a:ext uri="{FF2B5EF4-FFF2-40B4-BE49-F238E27FC236}">
                <a16:creationId xmlns:a16="http://schemas.microsoft.com/office/drawing/2014/main" id="{880BB91E-99D3-4A4E-BB3D-47DE44AB7D6F}"/>
              </a:ext>
            </a:extLst>
          </p:cNvPr>
          <p:cNvSpPr/>
          <p:nvPr userDrawn="1"/>
        </p:nvSpPr>
        <p:spPr>
          <a:xfrm>
            <a:off x="0" y="1"/>
            <a:ext cx="4724400" cy="642620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D35E94E-DA82-8E49-9AFA-344F44A00183}"/>
              </a:ext>
            </a:extLst>
          </p:cNvPr>
          <p:cNvSpPr>
            <a:spLocks noGrp="1"/>
          </p:cNvSpPr>
          <p:nvPr>
            <p:ph type="body" sz="quarter" idx="14" hasCustomPrompt="1"/>
          </p:nvPr>
        </p:nvSpPr>
        <p:spPr>
          <a:xfrm>
            <a:off x="393540" y="1145893"/>
            <a:ext cx="3882127" cy="4989454"/>
          </a:xfrm>
          <a:prstGeom prst="rect">
            <a:avLst/>
          </a:prstGeom>
        </p:spPr>
        <p:txBody>
          <a:bodyPr/>
          <a:lstStyle>
            <a:lvl1pPr marL="274320" indent="-274320">
              <a:defRPr sz="2000">
                <a:latin typeface="Georgia" panose="02040502050405020303" pitchFamily="18" charset="0"/>
                <a:cs typeface="Arial" panose="020B0604020202020204" pitchFamily="34" charset="0"/>
              </a:defRPr>
            </a:lvl1pPr>
          </a:lstStyle>
          <a:p>
            <a:pPr lvl="0"/>
            <a:r>
              <a:rPr lang="en-US"/>
              <a:t>Sidebar text here</a:t>
            </a:r>
          </a:p>
          <a:p>
            <a:pPr lvl="0"/>
            <a:r>
              <a:rPr lang="en-US"/>
              <a:t>Sidebar text here</a:t>
            </a:r>
          </a:p>
          <a:p>
            <a:pPr lvl="0"/>
            <a:r>
              <a:rPr lang="en-US"/>
              <a:t>Sidebar text here</a:t>
            </a:r>
          </a:p>
        </p:txBody>
      </p:sp>
      <p:sp>
        <p:nvSpPr>
          <p:cNvPr id="11" name="Text Placeholder 10">
            <a:extLst>
              <a:ext uri="{FF2B5EF4-FFF2-40B4-BE49-F238E27FC236}">
                <a16:creationId xmlns:a16="http://schemas.microsoft.com/office/drawing/2014/main" id="{D678E81B-60DE-5640-B88E-CA6BED49EA2A}"/>
              </a:ext>
            </a:extLst>
          </p:cNvPr>
          <p:cNvSpPr>
            <a:spLocks noGrp="1"/>
          </p:cNvSpPr>
          <p:nvPr>
            <p:ph type="body" sz="quarter" idx="16" hasCustomPrompt="1"/>
          </p:nvPr>
        </p:nvSpPr>
        <p:spPr>
          <a:xfrm>
            <a:off x="393540" y="440340"/>
            <a:ext cx="3882127" cy="427964"/>
          </a:xfrm>
          <a:prstGeom prst="rect">
            <a:avLst/>
          </a:prstGeom>
        </p:spPr>
        <p:txBody>
          <a:bodyPr/>
          <a:lstStyle>
            <a:lvl1pPr marL="0" indent="0">
              <a:buFontTx/>
              <a:buNone/>
              <a:defRPr sz="2400" b="1">
                <a:latin typeface="Georgia" panose="02040502050405020303" pitchFamily="18" charset="0"/>
                <a:cs typeface="Arial" panose="020B0604020202020204" pitchFamily="34" charset="0"/>
              </a:defRPr>
            </a:lvl1pPr>
          </a:lstStyle>
          <a:p>
            <a:pPr lvl="0"/>
            <a:r>
              <a:rPr lang="en-US"/>
              <a:t>Headline Here</a:t>
            </a:r>
          </a:p>
        </p:txBody>
      </p:sp>
      <p:sp>
        <p:nvSpPr>
          <p:cNvPr id="10" name="Content Placeholder 6">
            <a:extLst>
              <a:ext uri="{FF2B5EF4-FFF2-40B4-BE49-F238E27FC236}">
                <a16:creationId xmlns:a16="http://schemas.microsoft.com/office/drawing/2014/main" id="{B8570A10-9091-0442-A4DD-1CAA4C201F97}"/>
              </a:ext>
            </a:extLst>
          </p:cNvPr>
          <p:cNvSpPr>
            <a:spLocks noGrp="1"/>
          </p:cNvSpPr>
          <p:nvPr>
            <p:ph sz="quarter" idx="13"/>
          </p:nvPr>
        </p:nvSpPr>
        <p:spPr>
          <a:xfrm>
            <a:off x="5245397" y="2014196"/>
            <a:ext cx="6800126" cy="4121151"/>
          </a:xfrm>
          <a:prstGeom prst="rect">
            <a:avLst/>
          </a:prstGeo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9957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A188FA-8EDB-5E41-9AE4-F6CE253E5B9D}"/>
              </a:ext>
            </a:extLst>
          </p:cNvPr>
          <p:cNvSpPr/>
          <p:nvPr userDrawn="1"/>
        </p:nvSpPr>
        <p:spPr>
          <a:xfrm>
            <a:off x="0" y="6426200"/>
            <a:ext cx="12192000" cy="4318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pic>
        <p:nvPicPr>
          <p:cNvPr id="16" name="Picture 15">
            <a:extLst>
              <a:ext uri="{FF2B5EF4-FFF2-40B4-BE49-F238E27FC236}">
                <a16:creationId xmlns:a16="http://schemas.microsoft.com/office/drawing/2014/main" id="{937A236C-0645-CD4E-A6FC-1CA286904BA5}"/>
              </a:ext>
            </a:extLst>
          </p:cNvPr>
          <p:cNvPicPr>
            <a:picLocks noChangeAspect="1"/>
          </p:cNvPicPr>
          <p:nvPr userDrawn="1"/>
        </p:nvPicPr>
        <p:blipFill>
          <a:blip r:embed="rId44"/>
          <a:stretch>
            <a:fillRect/>
          </a:stretch>
        </p:blipFill>
        <p:spPr>
          <a:xfrm>
            <a:off x="11520590" y="6540500"/>
            <a:ext cx="524933" cy="203200"/>
          </a:xfrm>
          <a:prstGeom prst="rect">
            <a:avLst/>
          </a:prstGeom>
        </p:spPr>
      </p:pic>
      <p:pic>
        <p:nvPicPr>
          <p:cNvPr id="12" name="Picture 11">
            <a:extLst>
              <a:ext uri="{FF2B5EF4-FFF2-40B4-BE49-F238E27FC236}">
                <a16:creationId xmlns:a16="http://schemas.microsoft.com/office/drawing/2014/main" id="{5E85C841-7A09-1E48-9C83-8048DF4CFE9B}"/>
              </a:ext>
            </a:extLst>
          </p:cNvPr>
          <p:cNvPicPr>
            <a:picLocks noChangeAspect="1"/>
          </p:cNvPicPr>
          <p:nvPr userDrawn="1"/>
        </p:nvPicPr>
        <p:blipFill>
          <a:blip r:embed="rId45">
            <a:extLst>
              <a:ext uri="{28A0092B-C50C-407E-A947-70E740481C1C}">
                <a14:useLocalDpi xmlns:a14="http://schemas.microsoft.com/office/drawing/2010/main" val="0"/>
              </a:ext>
            </a:extLst>
          </a:blip>
          <a:stretch>
            <a:fillRect/>
          </a:stretch>
        </p:blipFill>
        <p:spPr>
          <a:xfrm>
            <a:off x="140279" y="6535217"/>
            <a:ext cx="892452" cy="224016"/>
          </a:xfrm>
          <a:prstGeom prst="rect">
            <a:avLst/>
          </a:prstGeom>
        </p:spPr>
      </p:pic>
      <p:sp>
        <p:nvSpPr>
          <p:cNvPr id="17" name="Title Placeholder 16">
            <a:extLst>
              <a:ext uri="{FF2B5EF4-FFF2-40B4-BE49-F238E27FC236}">
                <a16:creationId xmlns:a16="http://schemas.microsoft.com/office/drawing/2014/main" id="{8F790171-782C-044E-B619-8AFB3D52983B}"/>
              </a:ext>
            </a:extLst>
          </p:cNvPr>
          <p:cNvSpPr>
            <a:spLocks noGrp="1"/>
          </p:cNvSpPr>
          <p:nvPr>
            <p:ph type="title"/>
          </p:nvPr>
        </p:nvSpPr>
        <p:spPr>
          <a:xfrm>
            <a:off x="457200" y="431802"/>
            <a:ext cx="11212285" cy="834901"/>
          </a:xfrm>
          <a:prstGeom prst="rect">
            <a:avLst/>
          </a:prstGeom>
        </p:spPr>
        <p:txBody>
          <a:bodyPr vert="horz" lIns="0" tIns="0" rIns="0" bIns="0" rtlCol="0" anchor="t" anchorCtr="0">
            <a:normAutofit/>
          </a:bodyPr>
          <a:lstStyle/>
          <a:p>
            <a:r>
              <a:rPr lang="en-US"/>
              <a:t>Click to edit Master title style</a:t>
            </a:r>
          </a:p>
        </p:txBody>
      </p:sp>
      <p:sp>
        <p:nvSpPr>
          <p:cNvPr id="22" name="Slide Number Placeholder 2">
            <a:extLst>
              <a:ext uri="{FF2B5EF4-FFF2-40B4-BE49-F238E27FC236}">
                <a16:creationId xmlns:a16="http://schemas.microsoft.com/office/drawing/2014/main" id="{3B373659-50E9-3546-AE99-093C79CC3D3F}"/>
              </a:ext>
            </a:extLst>
          </p:cNvPr>
          <p:cNvSpPr>
            <a:spLocks noGrp="1"/>
          </p:cNvSpPr>
          <p:nvPr>
            <p:ph type="sldNum" sz="quarter" idx="4"/>
          </p:nvPr>
        </p:nvSpPr>
        <p:spPr>
          <a:xfrm>
            <a:off x="11520590" y="6437087"/>
            <a:ext cx="524933" cy="431800"/>
          </a:xfrm>
          <a:prstGeom prst="rect">
            <a:avLst/>
          </a:prstGeom>
        </p:spPr>
        <p:txBody>
          <a:bodyPr lIns="0" tIns="0" rIns="0" bIns="0" anchor="ctr" anchorCtr="0"/>
          <a:lstStyle>
            <a:lvl1pPr algn="ctr">
              <a:defRPr sz="1000">
                <a:solidFill>
                  <a:schemeClr val="accent5">
                    <a:lumMod val="50000"/>
                  </a:schemeClr>
                </a:solidFill>
                <a:latin typeface="Arial" panose="020B0604020202020204" pitchFamily="34" charset="0"/>
                <a:cs typeface="Arial" panose="020B0604020202020204" pitchFamily="34" charset="0"/>
              </a:defRPr>
            </a:lvl1pPr>
          </a:lstStyle>
          <a:p>
            <a:fld id="{5FEA2329-038B-B947-AADF-D1E5807E7709}" type="slidenum">
              <a:rPr lang="en-US" smtClean="0"/>
              <a:pPr/>
              <a:t>‹#›</a:t>
            </a:fld>
            <a:endParaRPr lang="en-US"/>
          </a:p>
        </p:txBody>
      </p:sp>
      <p:sp>
        <p:nvSpPr>
          <p:cNvPr id="9" name="TextBox 8">
            <a:extLst>
              <a:ext uri="{FF2B5EF4-FFF2-40B4-BE49-F238E27FC236}">
                <a16:creationId xmlns:a16="http://schemas.microsoft.com/office/drawing/2014/main" id="{29B452EA-7B8A-7849-AD88-2A0CE7389A8F}"/>
              </a:ext>
            </a:extLst>
          </p:cNvPr>
          <p:cNvSpPr txBox="1"/>
          <p:nvPr userDrawn="1"/>
        </p:nvSpPr>
        <p:spPr>
          <a:xfrm>
            <a:off x="9305171" y="6590378"/>
            <a:ext cx="2071080" cy="138499"/>
          </a:xfrm>
          <a:prstGeom prst="rect">
            <a:avLst/>
          </a:prstGeom>
          <a:noFill/>
        </p:spPr>
        <p:txBody>
          <a:bodyPr wrap="none" lIns="0" tIns="0" rIns="0" bIns="0" rtlCol="0">
            <a:spAutoFit/>
          </a:bodyPr>
          <a:lstStyle/>
          <a:p>
            <a:pPr algn="r"/>
            <a:r>
              <a:rPr lang="en-US" sz="900" spc="150" baseline="0">
                <a:solidFill>
                  <a:schemeClr val="accent5">
                    <a:lumMod val="50000"/>
                  </a:schemeClr>
                </a:solidFill>
                <a:latin typeface="Arial" panose="020B0604020202020204" pitchFamily="34" charset="0"/>
                <a:cs typeface="Arial" panose="020B0604020202020204" pitchFamily="34" charset="0"/>
              </a:rPr>
              <a:t>IDG COMMUNICATIONS, INC.</a:t>
            </a:r>
          </a:p>
        </p:txBody>
      </p:sp>
      <p:sp>
        <p:nvSpPr>
          <p:cNvPr id="10" name="TextBox 9">
            <a:extLst>
              <a:ext uri="{FF2B5EF4-FFF2-40B4-BE49-F238E27FC236}">
                <a16:creationId xmlns:a16="http://schemas.microsoft.com/office/drawing/2014/main" id="{37C53825-77A5-5249-BDAD-758D9B108775}"/>
              </a:ext>
            </a:extLst>
          </p:cNvPr>
          <p:cNvSpPr txBox="1"/>
          <p:nvPr userDrawn="1"/>
        </p:nvSpPr>
        <p:spPr>
          <a:xfrm>
            <a:off x="1256605" y="6515366"/>
            <a:ext cx="686085" cy="276999"/>
          </a:xfrm>
          <a:prstGeom prst="rect">
            <a:avLst/>
          </a:prstGeom>
          <a:noFill/>
        </p:spPr>
        <p:txBody>
          <a:bodyPr wrap="none" lIns="0" tIns="0" rIns="0" bIns="0" rtlCol="0">
            <a:spAutoFit/>
          </a:bodyPr>
          <a:lstStyle/>
          <a:p>
            <a:r>
              <a:rPr lang="en-US" sz="900" spc="150" baseline="0">
                <a:solidFill>
                  <a:schemeClr val="accent5">
                    <a:lumMod val="50000"/>
                  </a:schemeClr>
                </a:solidFill>
                <a:latin typeface="Arial" panose="020B0604020202020204" pitchFamily="34" charset="0"/>
                <a:cs typeface="Arial" panose="020B0604020202020204" pitchFamily="34" charset="0"/>
              </a:rPr>
              <a:t>QUALITY</a:t>
            </a:r>
          </a:p>
          <a:p>
            <a:r>
              <a:rPr lang="en-US" sz="900" spc="150" baseline="0">
                <a:solidFill>
                  <a:schemeClr val="accent5">
                    <a:lumMod val="50000"/>
                  </a:schemeClr>
                </a:solidFill>
                <a:latin typeface="Arial" panose="020B0604020202020204" pitchFamily="34" charset="0"/>
                <a:cs typeface="Arial" panose="020B0604020202020204" pitchFamily="34" charset="0"/>
              </a:rPr>
              <a:t>MATTERS</a:t>
            </a:r>
          </a:p>
        </p:txBody>
      </p:sp>
      <p:cxnSp>
        <p:nvCxnSpPr>
          <p:cNvPr id="11" name="Straight Connector 10">
            <a:extLst>
              <a:ext uri="{FF2B5EF4-FFF2-40B4-BE49-F238E27FC236}">
                <a16:creationId xmlns:a16="http://schemas.microsoft.com/office/drawing/2014/main" id="{AE6C74C1-4514-E942-8DF2-A88EB5E992D2}"/>
              </a:ext>
            </a:extLst>
          </p:cNvPr>
          <p:cNvCxnSpPr/>
          <p:nvPr userDrawn="1"/>
        </p:nvCxnSpPr>
        <p:spPr>
          <a:xfrm>
            <a:off x="1137439" y="6531904"/>
            <a:ext cx="0" cy="227831"/>
          </a:xfrm>
          <a:prstGeom prst="line">
            <a:avLst/>
          </a:prstGeom>
          <a:ln w="12700">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103871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799" r:id="rId4"/>
    <p:sldLayoutId id="2147483828" r:id="rId5"/>
    <p:sldLayoutId id="2147483826" r:id="rId6"/>
    <p:sldLayoutId id="2147483837" r:id="rId7"/>
    <p:sldLayoutId id="2147483831" r:id="rId8"/>
    <p:sldLayoutId id="2147483834" r:id="rId9"/>
    <p:sldLayoutId id="2147483835" r:id="rId10"/>
    <p:sldLayoutId id="2147483827" r:id="rId11"/>
    <p:sldLayoutId id="2147483838" r:id="rId12"/>
    <p:sldLayoutId id="2147483832" r:id="rId13"/>
    <p:sldLayoutId id="2147483833" r:id="rId14"/>
    <p:sldLayoutId id="2147483836" r:id="rId15"/>
    <p:sldLayoutId id="2147483824" r:id="rId16"/>
    <p:sldLayoutId id="2147483805" r:id="rId17"/>
    <p:sldLayoutId id="2147483821" r:id="rId18"/>
    <p:sldLayoutId id="2147483806" r:id="rId19"/>
    <p:sldLayoutId id="2147483816" r:id="rId20"/>
    <p:sldLayoutId id="2147483820" r:id="rId21"/>
    <p:sldLayoutId id="2147483803" r:id="rId22"/>
    <p:sldLayoutId id="2147483823" r:id="rId23"/>
    <p:sldLayoutId id="2147483801" r:id="rId24"/>
    <p:sldLayoutId id="2147483822" r:id="rId25"/>
    <p:sldLayoutId id="2147483804" r:id="rId26"/>
    <p:sldLayoutId id="2147483800" r:id="rId27"/>
    <p:sldLayoutId id="2147483818" r:id="rId28"/>
    <p:sldLayoutId id="2147483819" r:id="rId29"/>
    <p:sldLayoutId id="2147483829" r:id="rId30"/>
    <p:sldLayoutId id="2147483830" r:id="rId31"/>
    <p:sldLayoutId id="2147483839" r:id="rId32"/>
    <p:sldLayoutId id="2147483812" r:id="rId33"/>
    <p:sldLayoutId id="2147483825" r:id="rId34"/>
    <p:sldLayoutId id="2147483783" r:id="rId35"/>
    <p:sldLayoutId id="2147483787" r:id="rId36"/>
    <p:sldLayoutId id="2147483784" r:id="rId37"/>
    <p:sldLayoutId id="2147483809" r:id="rId38"/>
    <p:sldLayoutId id="2147483810" r:id="rId39"/>
    <p:sldLayoutId id="2147483811" r:id="rId40"/>
    <p:sldLayoutId id="2147483843" r:id="rId41"/>
    <p:sldLayoutId id="2147483844" r:id="rId42"/>
  </p:sldLayoutIdLst>
  <p:hf hdr="0" ftr="0" dt="0"/>
  <p:txStyles>
    <p:titleStyle>
      <a:lvl1pPr algn="l" defTabSz="609585" rtl="0" eaLnBrk="1" latinLnBrk="0" hangingPunct="1">
        <a:lnSpc>
          <a:spcPct val="80000"/>
        </a:lnSpc>
        <a:spcBef>
          <a:spcPct val="0"/>
        </a:spcBef>
        <a:buNone/>
        <a:defRPr sz="4800" b="0" i="0" kern="1200" spc="0">
          <a:solidFill>
            <a:schemeClr val="tx1"/>
          </a:solidFill>
          <a:latin typeface="+mn-lt"/>
          <a:ea typeface="+mj-ea"/>
          <a:cs typeface="Georgia Bold" charset="0"/>
        </a:defRPr>
      </a:lvl1pPr>
    </p:titleStyle>
    <p:bodyStyle>
      <a:lvl1pPr marL="457200" indent="-457200" algn="l" defTabSz="609585" rtl="0" eaLnBrk="1" latinLnBrk="0" hangingPunct="1">
        <a:spcBef>
          <a:spcPct val="20000"/>
        </a:spcBef>
        <a:buClr>
          <a:schemeClr val="accent2"/>
        </a:buClr>
        <a:buFont typeface="Arial" panose="020B0604020202020204" pitchFamily="34" charset="0"/>
        <a:buChar char="•"/>
        <a:defRPr sz="2600" b="0" i="0" kern="1200">
          <a:solidFill>
            <a:schemeClr val="tx1"/>
          </a:solidFill>
          <a:latin typeface="Georgia"/>
          <a:ea typeface="+mn-ea"/>
          <a:cs typeface="Georgia"/>
        </a:defRPr>
      </a:lvl1pPr>
      <a:lvl2pPr marL="990575" indent="-380990" algn="l" defTabSz="609585" rtl="0" eaLnBrk="1" latinLnBrk="0" hangingPunct="1">
        <a:spcBef>
          <a:spcPct val="20000"/>
        </a:spcBef>
        <a:buClr>
          <a:schemeClr val="accent1"/>
        </a:buClr>
        <a:buFont typeface="Arial" panose="020B0604020202020204" pitchFamily="34" charset="0"/>
        <a:buChar char="•"/>
        <a:defRPr sz="2400" b="0" i="0" kern="1200">
          <a:solidFill>
            <a:schemeClr val="tx1"/>
          </a:solidFill>
          <a:latin typeface="Georgia"/>
          <a:ea typeface="+mn-ea"/>
          <a:cs typeface="Georgia"/>
        </a:defRPr>
      </a:lvl2pPr>
      <a:lvl3pPr marL="1523962" indent="-304792" algn="l" defTabSz="609585" rtl="0" eaLnBrk="1" latinLnBrk="0" hangingPunct="1">
        <a:spcBef>
          <a:spcPct val="20000"/>
        </a:spcBef>
        <a:buClr>
          <a:schemeClr val="accent4"/>
        </a:buClr>
        <a:buFont typeface="Arial" panose="020B0604020202020204" pitchFamily="34" charset="0"/>
        <a:buChar char="•"/>
        <a:defRPr sz="2200" b="0" i="0" kern="1200">
          <a:solidFill>
            <a:schemeClr val="tx1"/>
          </a:solidFill>
          <a:latin typeface="Georgia"/>
          <a:ea typeface="+mn-ea"/>
          <a:cs typeface="Georgia"/>
        </a:defRPr>
      </a:lvl3pPr>
      <a:lvl4pPr marL="2133547" indent="-304792" algn="l" defTabSz="609585" rtl="0" eaLnBrk="1" latinLnBrk="0" hangingPunct="1">
        <a:spcBef>
          <a:spcPct val="20000"/>
        </a:spcBef>
        <a:buClr>
          <a:schemeClr val="accent6"/>
        </a:buClr>
        <a:buFont typeface="Arial" panose="020B0604020202020204" pitchFamily="34" charset="0"/>
        <a:buChar char="•"/>
        <a:defRPr sz="2000" b="0" i="0" kern="1200">
          <a:solidFill>
            <a:schemeClr val="tx1"/>
          </a:solidFill>
          <a:latin typeface="Georgia"/>
          <a:ea typeface="+mn-ea"/>
          <a:cs typeface="Georgia"/>
        </a:defRPr>
      </a:lvl4pPr>
      <a:lvl5pPr marL="2743131" indent="-304792" algn="l" defTabSz="609585" rtl="0" eaLnBrk="1" latinLnBrk="0" hangingPunct="1">
        <a:spcBef>
          <a:spcPct val="20000"/>
        </a:spcBef>
        <a:buFont typeface="Arial" panose="020B0604020202020204" pitchFamily="34" charset="0"/>
        <a:buChar char="•"/>
        <a:defRPr sz="1800" b="0" i="0" kern="1200">
          <a:solidFill>
            <a:schemeClr val="tx1"/>
          </a:solidFill>
          <a:latin typeface="Georgia"/>
          <a:ea typeface="+mn-ea"/>
          <a:cs typeface="Georgia"/>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2" userDrawn="1">
          <p15:clr>
            <a:srgbClr val="F26B43"/>
          </p15:clr>
        </p15:guide>
        <p15:guide id="2" pos="288" userDrawn="1">
          <p15:clr>
            <a:srgbClr val="F26B43"/>
          </p15:clr>
        </p15:guide>
        <p15:guide id="3" orient="horz" pos="40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37A236C-0645-CD4E-A6FC-1CA286904BA5}"/>
              </a:ext>
            </a:extLst>
          </p:cNvPr>
          <p:cNvPicPr>
            <a:picLocks noChangeAspect="1"/>
          </p:cNvPicPr>
          <p:nvPr userDrawn="1"/>
        </p:nvPicPr>
        <p:blipFill>
          <a:blip r:embed="rId3"/>
          <a:stretch>
            <a:fillRect/>
          </a:stretch>
        </p:blipFill>
        <p:spPr>
          <a:xfrm>
            <a:off x="11520590" y="6540500"/>
            <a:ext cx="524933" cy="203200"/>
          </a:xfrm>
          <a:prstGeom prst="rect">
            <a:avLst/>
          </a:prstGeom>
        </p:spPr>
      </p:pic>
      <p:sp>
        <p:nvSpPr>
          <p:cNvPr id="22" name="Slide Number Placeholder 2">
            <a:extLst>
              <a:ext uri="{FF2B5EF4-FFF2-40B4-BE49-F238E27FC236}">
                <a16:creationId xmlns:a16="http://schemas.microsoft.com/office/drawing/2014/main" id="{3B373659-50E9-3546-AE99-093C79CC3D3F}"/>
              </a:ext>
            </a:extLst>
          </p:cNvPr>
          <p:cNvSpPr>
            <a:spLocks noGrp="1"/>
          </p:cNvSpPr>
          <p:nvPr>
            <p:ph type="sldNum" sz="quarter" idx="4"/>
          </p:nvPr>
        </p:nvSpPr>
        <p:spPr>
          <a:xfrm>
            <a:off x="11520590" y="6437087"/>
            <a:ext cx="524933" cy="431800"/>
          </a:xfrm>
          <a:prstGeom prst="rect">
            <a:avLst/>
          </a:prstGeom>
        </p:spPr>
        <p:txBody>
          <a:bodyPr lIns="0" tIns="0" rIns="0" bIns="0" anchor="ctr" anchorCtr="0"/>
          <a:lstStyle>
            <a:lvl1pPr algn="ctr">
              <a:defRPr sz="1000">
                <a:solidFill>
                  <a:schemeClr val="accent5">
                    <a:lumMod val="50000"/>
                  </a:schemeClr>
                </a:solidFill>
                <a:latin typeface="Arial" panose="020B0604020202020204" pitchFamily="34" charset="0"/>
                <a:cs typeface="Arial" panose="020B0604020202020204" pitchFamily="34" charset="0"/>
              </a:defRPr>
            </a:lvl1pPr>
          </a:lstStyle>
          <a:p>
            <a:fld id="{5FEA2329-038B-B947-AADF-D1E5807E7709}" type="slidenum">
              <a:rPr lang="en-US" smtClean="0"/>
              <a:pPr/>
              <a:t>‹#›</a:t>
            </a:fld>
            <a:endParaRPr lang="en-US"/>
          </a:p>
        </p:txBody>
      </p:sp>
    </p:spTree>
    <p:extLst>
      <p:ext uri="{BB962C8B-B14F-4D97-AF65-F5344CB8AC3E}">
        <p14:creationId xmlns:p14="http://schemas.microsoft.com/office/powerpoint/2010/main" val="4153217417"/>
      </p:ext>
    </p:extLst>
  </p:cSld>
  <p:clrMap bg1="lt1" tx1="dk1" bg2="lt2" tx2="dk2" accent1="accent1" accent2="accent2" accent3="accent3" accent4="accent4" accent5="accent5" accent6="accent6" hlink="hlink" folHlink="folHlink"/>
  <p:sldLayoutIdLst>
    <p:sldLayoutId id="2147483845" r:id="rId1"/>
  </p:sldLayoutIdLst>
  <p:hf hdr="0" ftr="0" dt="0"/>
  <p:txStyles>
    <p:titleStyle>
      <a:lvl1pPr algn="l" defTabSz="609585" rtl="0" eaLnBrk="1" latinLnBrk="0" hangingPunct="1">
        <a:lnSpc>
          <a:spcPct val="80000"/>
        </a:lnSpc>
        <a:spcBef>
          <a:spcPct val="0"/>
        </a:spcBef>
        <a:buNone/>
        <a:defRPr sz="4800" b="0" i="0" kern="1200" spc="0">
          <a:solidFill>
            <a:schemeClr val="tx1"/>
          </a:solidFill>
          <a:latin typeface="+mn-lt"/>
          <a:ea typeface="+mj-ea"/>
          <a:cs typeface="Georgia Bold" charset="0"/>
        </a:defRPr>
      </a:lvl1pPr>
    </p:titleStyle>
    <p:bodyStyle>
      <a:lvl1pPr marL="457200" indent="-457200" algn="l" defTabSz="609585" rtl="0" eaLnBrk="1" latinLnBrk="0" hangingPunct="1">
        <a:spcBef>
          <a:spcPct val="20000"/>
        </a:spcBef>
        <a:buClr>
          <a:schemeClr val="accent2"/>
        </a:buClr>
        <a:buFont typeface="Arial" panose="020B0604020202020204" pitchFamily="34" charset="0"/>
        <a:buChar char="•"/>
        <a:defRPr sz="2600" b="0" i="0" kern="1200">
          <a:solidFill>
            <a:schemeClr val="tx1"/>
          </a:solidFill>
          <a:latin typeface="Georgia"/>
          <a:ea typeface="+mn-ea"/>
          <a:cs typeface="Georgia"/>
        </a:defRPr>
      </a:lvl1pPr>
      <a:lvl2pPr marL="990575" indent="-380990" algn="l" defTabSz="609585" rtl="0" eaLnBrk="1" latinLnBrk="0" hangingPunct="1">
        <a:spcBef>
          <a:spcPct val="20000"/>
        </a:spcBef>
        <a:buClr>
          <a:schemeClr val="accent1"/>
        </a:buClr>
        <a:buFont typeface="Arial" panose="020B0604020202020204" pitchFamily="34" charset="0"/>
        <a:buChar char="•"/>
        <a:defRPr sz="2400" b="0" i="0" kern="1200">
          <a:solidFill>
            <a:schemeClr val="tx1"/>
          </a:solidFill>
          <a:latin typeface="Georgia"/>
          <a:ea typeface="+mn-ea"/>
          <a:cs typeface="Georgia"/>
        </a:defRPr>
      </a:lvl2pPr>
      <a:lvl3pPr marL="1523962" indent="-304792" algn="l" defTabSz="609585" rtl="0" eaLnBrk="1" latinLnBrk="0" hangingPunct="1">
        <a:spcBef>
          <a:spcPct val="20000"/>
        </a:spcBef>
        <a:buClr>
          <a:schemeClr val="accent4"/>
        </a:buClr>
        <a:buFont typeface="Arial" panose="020B0604020202020204" pitchFamily="34" charset="0"/>
        <a:buChar char="•"/>
        <a:defRPr sz="2200" b="0" i="0" kern="1200">
          <a:solidFill>
            <a:schemeClr val="tx1"/>
          </a:solidFill>
          <a:latin typeface="Georgia"/>
          <a:ea typeface="+mn-ea"/>
          <a:cs typeface="Georgia"/>
        </a:defRPr>
      </a:lvl3pPr>
      <a:lvl4pPr marL="2133547" indent="-304792" algn="l" defTabSz="609585" rtl="0" eaLnBrk="1" latinLnBrk="0" hangingPunct="1">
        <a:spcBef>
          <a:spcPct val="20000"/>
        </a:spcBef>
        <a:buClr>
          <a:schemeClr val="accent6"/>
        </a:buClr>
        <a:buFont typeface="Arial" panose="020B0604020202020204" pitchFamily="34" charset="0"/>
        <a:buChar char="•"/>
        <a:defRPr sz="2000" b="0" i="0" kern="1200">
          <a:solidFill>
            <a:schemeClr val="tx1"/>
          </a:solidFill>
          <a:latin typeface="Georgia"/>
          <a:ea typeface="+mn-ea"/>
          <a:cs typeface="Georgia"/>
        </a:defRPr>
      </a:lvl4pPr>
      <a:lvl5pPr marL="2743131" indent="-304792" algn="l" defTabSz="609585" rtl="0" eaLnBrk="1" latinLnBrk="0" hangingPunct="1">
        <a:spcBef>
          <a:spcPct val="20000"/>
        </a:spcBef>
        <a:buFont typeface="Arial" panose="020B0604020202020204" pitchFamily="34" charset="0"/>
        <a:buChar char="•"/>
        <a:defRPr sz="1800" b="0" i="0" kern="1200">
          <a:solidFill>
            <a:schemeClr val="tx1"/>
          </a:solidFill>
          <a:latin typeface="Georgia"/>
          <a:ea typeface="+mn-ea"/>
          <a:cs typeface="Georgia"/>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2">
          <p15:clr>
            <a:srgbClr val="F26B43"/>
          </p15:clr>
        </p15:guide>
        <p15:guide id="2" pos="288">
          <p15:clr>
            <a:srgbClr val="F26B43"/>
          </p15:clr>
        </p15:guide>
        <p15:guide id="3" orient="horz" pos="40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www.snowflake.com/data-analytics-for-technology" TargetMode="External"/><Relationship Id="rId2" Type="http://schemas.openxmlformats.org/officeDocument/2006/relationships/notesSlide" Target="../notesSlides/notesSlide9.xml"/><Relationship Id="rId1" Type="http://schemas.openxmlformats.org/officeDocument/2006/relationships/slideLayout" Target="../slideLayouts/slideLayout42.xml"/><Relationship Id="rId5" Type="http://schemas.openxmlformats.org/officeDocument/2006/relationships/image" Target="../media/image50.png"/><Relationship Id="rId4" Type="http://schemas.openxmlformats.org/officeDocument/2006/relationships/hyperlink" Target="https://www.snowflake.com/resource/the-little-book-of-big-success-with-snowflake-technology/"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6DD4DD-29D9-8C47-8075-24FEFCB3A720}"/>
              </a:ext>
            </a:extLst>
          </p:cNvPr>
          <p:cNvSpPr>
            <a:spLocks noGrp="1"/>
          </p:cNvSpPr>
          <p:nvPr>
            <p:ph type="sldNum" sz="quarter" idx="4294967295"/>
          </p:nvPr>
        </p:nvSpPr>
        <p:spPr>
          <a:xfrm>
            <a:off x="11666538" y="6437313"/>
            <a:ext cx="525462" cy="431800"/>
          </a:xfrm>
        </p:spPr>
        <p:txBody>
          <a:bodyPr/>
          <a:lstStyle/>
          <a:p>
            <a:fld id="{5FEA2329-038B-B947-AADF-D1E5807E7709}" type="slidenum">
              <a:rPr lang="en-US" smtClean="0"/>
              <a:pPr/>
              <a:t>1</a:t>
            </a:fld>
            <a:endParaRPr lang="en-US"/>
          </a:p>
        </p:txBody>
      </p:sp>
      <p:sp>
        <p:nvSpPr>
          <p:cNvPr id="4" name="Title 1">
            <a:extLst>
              <a:ext uri="{FF2B5EF4-FFF2-40B4-BE49-F238E27FC236}">
                <a16:creationId xmlns:a16="http://schemas.microsoft.com/office/drawing/2014/main" id="{13975555-B43D-4BAA-B89F-668B4F5C9E91}"/>
              </a:ext>
            </a:extLst>
          </p:cNvPr>
          <p:cNvSpPr txBox="1">
            <a:spLocks/>
          </p:cNvSpPr>
          <p:nvPr/>
        </p:nvSpPr>
        <p:spPr>
          <a:xfrm>
            <a:off x="126459" y="3150970"/>
            <a:ext cx="11209869" cy="1528560"/>
          </a:xfrm>
          <a:prstGeom prst="rect">
            <a:avLst/>
          </a:prstGeom>
        </p:spPr>
        <p:txBody>
          <a:bodyPr vert="horz" lIns="0" tIns="0" rIns="0" bIns="0" rtlCol="0" anchor="t" anchorCtr="0">
            <a:noAutofit/>
          </a:bodyPr>
          <a:lstStyle>
            <a:lvl1pPr algn="l" defTabSz="609585" rtl="0" eaLnBrk="1" latinLnBrk="0" hangingPunct="1">
              <a:lnSpc>
                <a:spcPct val="80000"/>
              </a:lnSpc>
              <a:spcBef>
                <a:spcPct val="0"/>
              </a:spcBef>
              <a:buNone/>
              <a:defRPr sz="4800" b="0" i="0" kern="1200" spc="0">
                <a:solidFill>
                  <a:schemeClr val="tx1"/>
                </a:solidFill>
                <a:latin typeface="+mn-lt"/>
                <a:ea typeface="+mj-ea"/>
                <a:cs typeface="Georgia Bold" charset="0"/>
              </a:defRPr>
            </a:lvl1pPr>
          </a:lstStyle>
          <a:p>
            <a:pPr algn="ctr">
              <a:lnSpc>
                <a:spcPct val="100000"/>
              </a:lnSpc>
            </a:pPr>
            <a:endParaRPr lang="en-US" sz="2000" b="1">
              <a:latin typeface="Calibri" panose="020F0502020204030204" pitchFamily="34" charset="0"/>
            </a:endParaRPr>
          </a:p>
        </p:txBody>
      </p:sp>
      <p:sp>
        <p:nvSpPr>
          <p:cNvPr id="6" name="TextBox 5">
            <a:extLst>
              <a:ext uri="{FF2B5EF4-FFF2-40B4-BE49-F238E27FC236}">
                <a16:creationId xmlns:a16="http://schemas.microsoft.com/office/drawing/2014/main" id="{FAEECAB7-FDCB-BD4D-93B8-758BEA1741BB}"/>
              </a:ext>
            </a:extLst>
          </p:cNvPr>
          <p:cNvSpPr txBox="1"/>
          <p:nvPr/>
        </p:nvSpPr>
        <p:spPr>
          <a:xfrm>
            <a:off x="2277035" y="3325906"/>
            <a:ext cx="7718612" cy="2185214"/>
          </a:xfrm>
          <a:prstGeom prst="rect">
            <a:avLst/>
          </a:prstGeom>
          <a:noFill/>
        </p:spPr>
        <p:txBody>
          <a:bodyPr wrap="square" rtlCol="0">
            <a:spAutoFit/>
          </a:bodyPr>
          <a:lstStyle/>
          <a:p>
            <a:r>
              <a:rPr lang="en-US" sz="3400">
                <a:solidFill>
                  <a:schemeClr val="bg1"/>
                </a:solidFill>
              </a:rPr>
              <a:t>Overcoming Fragmented Data:</a:t>
            </a:r>
          </a:p>
          <a:p>
            <a:r>
              <a:rPr lang="en-US" sz="3400">
                <a:solidFill>
                  <a:schemeClr val="bg1"/>
                </a:solidFill>
              </a:rPr>
              <a:t>How the Cloud Data Platform Improves the Customer Experience and Enhances Product Development</a:t>
            </a:r>
          </a:p>
        </p:txBody>
      </p:sp>
    </p:spTree>
    <p:extLst>
      <p:ext uri="{BB962C8B-B14F-4D97-AF65-F5344CB8AC3E}">
        <p14:creationId xmlns:p14="http://schemas.microsoft.com/office/powerpoint/2010/main" val="123988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3CB6B-4A65-4944-961F-5E854D949DD1}"/>
              </a:ext>
            </a:extLst>
          </p:cNvPr>
          <p:cNvSpPr>
            <a:spLocks noGrp="1"/>
          </p:cNvSpPr>
          <p:nvPr>
            <p:ph type="title"/>
          </p:nvPr>
        </p:nvSpPr>
        <p:spPr>
          <a:xfrm>
            <a:off x="457200" y="431802"/>
            <a:ext cx="11212285" cy="834901"/>
          </a:xfrm>
        </p:spPr>
        <p:txBody>
          <a:bodyPr anchor="t">
            <a:normAutofit/>
          </a:bodyPr>
          <a:lstStyle/>
          <a:p>
            <a:r>
              <a:rPr lang="en-US"/>
              <a:t>The Cloud is Complicated</a:t>
            </a:r>
          </a:p>
        </p:txBody>
      </p:sp>
      <p:sp>
        <p:nvSpPr>
          <p:cNvPr id="3" name="Slide Number Placeholder 2">
            <a:extLst>
              <a:ext uri="{FF2B5EF4-FFF2-40B4-BE49-F238E27FC236}">
                <a16:creationId xmlns:a16="http://schemas.microsoft.com/office/drawing/2014/main" id="{03CEFFE4-9FB1-45FA-AF6A-597C70F7F563}"/>
              </a:ext>
            </a:extLst>
          </p:cNvPr>
          <p:cNvSpPr>
            <a:spLocks noGrp="1"/>
          </p:cNvSpPr>
          <p:nvPr>
            <p:ph type="sldNum" sz="quarter" idx="10"/>
          </p:nvPr>
        </p:nvSpPr>
        <p:spPr>
          <a:xfrm>
            <a:off x="11520590" y="6437087"/>
            <a:ext cx="524933" cy="431800"/>
          </a:xfrm>
        </p:spPr>
        <p:txBody>
          <a:bodyPr anchor="ctr">
            <a:normAutofit/>
          </a:bodyPr>
          <a:lstStyle/>
          <a:p>
            <a:pPr>
              <a:spcAft>
                <a:spcPts val="600"/>
              </a:spcAft>
            </a:pPr>
            <a:fld id="{5FEA2329-038B-B947-AADF-D1E5807E7709}" type="slidenum">
              <a:rPr lang="en-US" smtClean="0"/>
              <a:pPr>
                <a:spcAft>
                  <a:spcPts val="600"/>
                </a:spcAft>
              </a:pPr>
              <a:t>10</a:t>
            </a:fld>
            <a:endParaRPr lang="en-US"/>
          </a:p>
        </p:txBody>
      </p:sp>
      <p:sp>
        <p:nvSpPr>
          <p:cNvPr id="4" name="Content Placeholder 3">
            <a:extLst>
              <a:ext uri="{FF2B5EF4-FFF2-40B4-BE49-F238E27FC236}">
                <a16:creationId xmlns:a16="http://schemas.microsoft.com/office/drawing/2014/main" id="{CB4B079A-7ECD-4C02-956E-F3E1405ED6EF}"/>
              </a:ext>
            </a:extLst>
          </p:cNvPr>
          <p:cNvSpPr>
            <a:spLocks noGrp="1"/>
          </p:cNvSpPr>
          <p:nvPr>
            <p:ph sz="quarter" idx="13"/>
          </p:nvPr>
        </p:nvSpPr>
        <p:spPr>
          <a:xfrm>
            <a:off x="457200" y="1435455"/>
            <a:ext cx="8843963" cy="4121151"/>
          </a:xfrm>
        </p:spPr>
        <p:txBody>
          <a:bodyPr>
            <a:normAutofit/>
          </a:bodyPr>
          <a:lstStyle/>
          <a:p>
            <a:r>
              <a:rPr lang="en-US"/>
              <a:t>These trends mean bigger data handling investments</a:t>
            </a:r>
          </a:p>
          <a:p>
            <a:r>
              <a:rPr lang="en-US"/>
              <a:t>A lot of dependent pieces that must move in a coordinated way</a:t>
            </a:r>
          </a:p>
          <a:p>
            <a:r>
              <a:rPr lang="en-US"/>
              <a:t>You must know how your plumbing fits together</a:t>
            </a:r>
          </a:p>
          <a:p>
            <a:r>
              <a:rPr lang="en-US"/>
              <a:t>And how to evolve it to handle these trends to upgrade to more capable platforms.</a:t>
            </a:r>
          </a:p>
        </p:txBody>
      </p:sp>
    </p:spTree>
    <p:extLst>
      <p:ext uri="{BB962C8B-B14F-4D97-AF65-F5344CB8AC3E}">
        <p14:creationId xmlns:p14="http://schemas.microsoft.com/office/powerpoint/2010/main" val="162434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E1821-55AB-4615-A2F9-8188EB25058B}"/>
              </a:ext>
            </a:extLst>
          </p:cNvPr>
          <p:cNvSpPr>
            <a:spLocks noGrp="1"/>
          </p:cNvSpPr>
          <p:nvPr>
            <p:ph type="title"/>
          </p:nvPr>
        </p:nvSpPr>
        <p:spPr/>
        <p:txBody>
          <a:bodyPr>
            <a:normAutofit fontScale="90000"/>
          </a:bodyPr>
          <a:lstStyle/>
          <a:p>
            <a:r>
              <a:rPr lang="en-US"/>
              <a:t>Do You Really Have All the Necessary Data?</a:t>
            </a:r>
          </a:p>
        </p:txBody>
      </p:sp>
      <p:sp>
        <p:nvSpPr>
          <p:cNvPr id="3" name="Slide Number Placeholder 2">
            <a:extLst>
              <a:ext uri="{FF2B5EF4-FFF2-40B4-BE49-F238E27FC236}">
                <a16:creationId xmlns:a16="http://schemas.microsoft.com/office/drawing/2014/main" id="{62E1BDC0-D525-42D5-B7C8-0611BB1249D1}"/>
              </a:ext>
            </a:extLst>
          </p:cNvPr>
          <p:cNvSpPr>
            <a:spLocks noGrp="1"/>
          </p:cNvSpPr>
          <p:nvPr>
            <p:ph type="sldNum" sz="quarter" idx="10"/>
          </p:nvPr>
        </p:nvSpPr>
        <p:spPr/>
        <p:txBody>
          <a:bodyPr/>
          <a:lstStyle/>
          <a:p>
            <a:fld id="{5FEA2329-038B-B947-AADF-D1E5807E7709}" type="slidenum">
              <a:rPr lang="en-US" smtClean="0"/>
              <a:pPr/>
              <a:t>11</a:t>
            </a:fld>
            <a:endParaRPr lang="en-US"/>
          </a:p>
        </p:txBody>
      </p:sp>
      <p:sp>
        <p:nvSpPr>
          <p:cNvPr id="4" name="Content Placeholder 3">
            <a:extLst>
              <a:ext uri="{FF2B5EF4-FFF2-40B4-BE49-F238E27FC236}">
                <a16:creationId xmlns:a16="http://schemas.microsoft.com/office/drawing/2014/main" id="{0E2563E5-2FFA-42E3-9B45-1B01A4A7AF35}"/>
              </a:ext>
            </a:extLst>
          </p:cNvPr>
          <p:cNvSpPr>
            <a:spLocks noGrp="1"/>
          </p:cNvSpPr>
          <p:nvPr>
            <p:ph sz="quarter" idx="13"/>
          </p:nvPr>
        </p:nvSpPr>
        <p:spPr>
          <a:xfrm>
            <a:off x="6063342" y="1368424"/>
            <a:ext cx="5562600" cy="4121151"/>
          </a:xfrm>
        </p:spPr>
        <p:txBody>
          <a:bodyPr/>
          <a:lstStyle/>
          <a:p>
            <a:r>
              <a:rPr lang="en-US" sz="3200"/>
              <a:t>Probably not, but figuring this out takes time</a:t>
            </a:r>
          </a:p>
          <a:p>
            <a:r>
              <a:rPr lang="en-US" sz="3200"/>
              <a:t>The pandemic changes what is business-critical data</a:t>
            </a:r>
          </a:p>
          <a:p>
            <a:r>
              <a:rPr lang="en-US" sz="3200"/>
              <a:t>Oopsies – when something gets deleted accidentally – is when you unfortunately </a:t>
            </a:r>
            <a:r>
              <a:rPr lang="en-US" sz="3200" i="1"/>
              <a:t>have to</a:t>
            </a:r>
            <a:r>
              <a:rPr lang="en-US" sz="3200"/>
              <a:t> figure this out</a:t>
            </a:r>
          </a:p>
          <a:p>
            <a:endParaRPr lang="en-US"/>
          </a:p>
        </p:txBody>
      </p:sp>
      <p:pic>
        <p:nvPicPr>
          <p:cNvPr id="5" name="Picture 4">
            <a:extLst>
              <a:ext uri="{FF2B5EF4-FFF2-40B4-BE49-F238E27FC236}">
                <a16:creationId xmlns:a16="http://schemas.microsoft.com/office/drawing/2014/main" id="{BF994306-8614-3F41-A683-7E09F3B7722A}"/>
              </a:ext>
            </a:extLst>
          </p:cNvPr>
          <p:cNvPicPr>
            <a:picLocks noChangeAspect="1"/>
          </p:cNvPicPr>
          <p:nvPr/>
        </p:nvPicPr>
        <p:blipFill>
          <a:blip r:embed="rId2"/>
          <a:stretch>
            <a:fillRect/>
          </a:stretch>
        </p:blipFill>
        <p:spPr>
          <a:xfrm>
            <a:off x="457200" y="1384005"/>
            <a:ext cx="5271262" cy="3634740"/>
          </a:xfrm>
          <a:prstGeom prst="rect">
            <a:avLst/>
          </a:prstGeom>
        </p:spPr>
      </p:pic>
    </p:spTree>
    <p:extLst>
      <p:ext uri="{BB962C8B-B14F-4D97-AF65-F5344CB8AC3E}">
        <p14:creationId xmlns:p14="http://schemas.microsoft.com/office/powerpoint/2010/main" val="234673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BB246-59C5-4BFB-BF9B-411B2EC62896}"/>
              </a:ext>
            </a:extLst>
          </p:cNvPr>
          <p:cNvSpPr>
            <a:spLocks noGrp="1"/>
          </p:cNvSpPr>
          <p:nvPr>
            <p:ph type="title"/>
          </p:nvPr>
        </p:nvSpPr>
        <p:spPr>
          <a:xfrm>
            <a:off x="457200" y="431802"/>
            <a:ext cx="11212285" cy="834901"/>
          </a:xfrm>
        </p:spPr>
        <p:txBody>
          <a:bodyPr anchor="t">
            <a:normAutofit/>
          </a:bodyPr>
          <a:lstStyle/>
          <a:p>
            <a:r>
              <a:rPr lang="en-US"/>
              <a:t>How Data is Organized is Critical</a:t>
            </a:r>
          </a:p>
        </p:txBody>
      </p:sp>
      <p:sp>
        <p:nvSpPr>
          <p:cNvPr id="3" name="Slide Number Placeholder 2">
            <a:extLst>
              <a:ext uri="{FF2B5EF4-FFF2-40B4-BE49-F238E27FC236}">
                <a16:creationId xmlns:a16="http://schemas.microsoft.com/office/drawing/2014/main" id="{67C1355F-9C35-4A5E-85BD-B4558C9130CA}"/>
              </a:ext>
            </a:extLst>
          </p:cNvPr>
          <p:cNvSpPr>
            <a:spLocks noGrp="1"/>
          </p:cNvSpPr>
          <p:nvPr>
            <p:ph type="sldNum" sz="quarter" idx="10"/>
          </p:nvPr>
        </p:nvSpPr>
        <p:spPr>
          <a:xfrm>
            <a:off x="11520590" y="6437087"/>
            <a:ext cx="524933" cy="431800"/>
          </a:xfrm>
        </p:spPr>
        <p:txBody>
          <a:bodyPr anchor="ctr">
            <a:normAutofit/>
          </a:bodyPr>
          <a:lstStyle/>
          <a:p>
            <a:pPr>
              <a:spcAft>
                <a:spcPts val="600"/>
              </a:spcAft>
            </a:pPr>
            <a:fld id="{5FEA2329-038B-B947-AADF-D1E5807E7709}" type="slidenum">
              <a:rPr lang="en-US" smtClean="0"/>
              <a:pPr>
                <a:spcAft>
                  <a:spcPts val="600"/>
                </a:spcAft>
              </a:pPr>
              <a:t>12</a:t>
            </a:fld>
            <a:endParaRPr lang="en-US"/>
          </a:p>
        </p:txBody>
      </p:sp>
      <p:sp>
        <p:nvSpPr>
          <p:cNvPr id="4" name="Content Placeholder 3">
            <a:extLst>
              <a:ext uri="{FF2B5EF4-FFF2-40B4-BE49-F238E27FC236}">
                <a16:creationId xmlns:a16="http://schemas.microsoft.com/office/drawing/2014/main" id="{556156DA-8668-44F9-A7B5-C6F1AA33041C}"/>
              </a:ext>
            </a:extLst>
          </p:cNvPr>
          <p:cNvSpPr>
            <a:spLocks noGrp="1"/>
          </p:cNvSpPr>
          <p:nvPr>
            <p:ph sz="quarter" idx="13"/>
          </p:nvPr>
        </p:nvSpPr>
        <p:spPr>
          <a:xfrm>
            <a:off x="457200" y="1435455"/>
            <a:ext cx="8115300" cy="4121151"/>
          </a:xfrm>
        </p:spPr>
        <p:txBody>
          <a:bodyPr>
            <a:normAutofit/>
          </a:bodyPr>
          <a:lstStyle/>
          <a:p>
            <a:r>
              <a:rPr lang="en-US"/>
              <a:t>O</a:t>
            </a:r>
            <a:r>
              <a:rPr lang="en-US">
                <a:effectLst/>
              </a:rPr>
              <a:t>rganizing data to make it truly useful means making it available for analysis</a:t>
            </a:r>
          </a:p>
          <a:p>
            <a:r>
              <a:rPr lang="en-US"/>
              <a:t>K</a:t>
            </a:r>
            <a:r>
              <a:rPr lang="en-US">
                <a:effectLst/>
              </a:rPr>
              <a:t>now the right questions to ask </a:t>
            </a:r>
            <a:endParaRPr lang="en-US"/>
          </a:p>
          <a:p>
            <a:r>
              <a:rPr lang="en-US"/>
              <a:t>Determine the r</a:t>
            </a:r>
            <a:r>
              <a:rPr lang="en-US">
                <a:effectLst/>
              </a:rPr>
              <a:t>eports you need to create</a:t>
            </a:r>
            <a:endParaRPr lang="en-US"/>
          </a:p>
          <a:p>
            <a:r>
              <a:rPr lang="en-US">
                <a:effectLst/>
              </a:rPr>
              <a:t>Answer the question: Is this the most current copy of your data?</a:t>
            </a:r>
            <a:endParaRPr lang="en-US"/>
          </a:p>
        </p:txBody>
      </p:sp>
      <p:sp>
        <p:nvSpPr>
          <p:cNvPr id="6" name="Rectangle 5">
            <a:extLst>
              <a:ext uri="{FF2B5EF4-FFF2-40B4-BE49-F238E27FC236}">
                <a16:creationId xmlns:a16="http://schemas.microsoft.com/office/drawing/2014/main" id="{84261650-BA9F-4B70-B4CB-37D00064D3BF}"/>
              </a:ext>
            </a:extLst>
          </p:cNvPr>
          <p:cNvSpPr/>
          <p:nvPr/>
        </p:nvSpPr>
        <p:spPr>
          <a:xfrm>
            <a:off x="5990492" y="3831492"/>
            <a:ext cx="4372706" cy="2448168"/>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US"/>
              <a:t>Ideally, businesses should never have to ask the question if their data is current. It should always be fresh, thanks to concurrent ETL processing</a:t>
            </a:r>
          </a:p>
        </p:txBody>
      </p:sp>
    </p:spTree>
    <p:extLst>
      <p:ext uri="{BB962C8B-B14F-4D97-AF65-F5344CB8AC3E}">
        <p14:creationId xmlns:p14="http://schemas.microsoft.com/office/powerpoint/2010/main" val="1957876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28E5CB-913B-4378-97CE-18C9F6410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DA14F4-9E2C-47BC-9CB5-87F197E45161}"/>
              </a:ext>
            </a:extLst>
          </p:cNvPr>
          <p:cNvSpPr>
            <a:spLocks noGrp="1"/>
          </p:cNvSpPr>
          <p:nvPr>
            <p:ph type="title"/>
          </p:nvPr>
        </p:nvSpPr>
        <p:spPr>
          <a:xfrm>
            <a:off x="838200" y="557188"/>
            <a:ext cx="4862848" cy="5569291"/>
          </a:xfrm>
        </p:spPr>
        <p:txBody>
          <a:bodyPr vert="horz" lIns="91440" tIns="45720" rIns="91440" bIns="45720" rtlCol="0" anchor="ctr">
            <a:normAutofit/>
          </a:bodyPr>
          <a:lstStyle/>
          <a:p>
            <a:pPr defTabSz="914400">
              <a:lnSpc>
                <a:spcPct val="90000"/>
              </a:lnSpc>
            </a:pPr>
            <a:r>
              <a:rPr lang="en-US" sz="5200" kern="1200">
                <a:solidFill>
                  <a:schemeClr val="tx1"/>
                </a:solidFill>
                <a:latin typeface="+mj-lt"/>
                <a:ea typeface="+mj-ea"/>
                <a:cs typeface="+mj-cs"/>
              </a:rPr>
              <a:t>The Purpose of Extraction, Transformation and Loading </a:t>
            </a:r>
            <a:br>
              <a:rPr lang="en-US" sz="5200" kern="1200">
                <a:solidFill>
                  <a:schemeClr val="tx1"/>
                </a:solidFill>
                <a:latin typeface="+mj-lt"/>
                <a:ea typeface="+mj-ea"/>
                <a:cs typeface="+mj-cs"/>
              </a:rPr>
            </a:br>
            <a:endParaRPr lang="en-US" sz="5200" kern="1200">
              <a:solidFill>
                <a:schemeClr val="tx1"/>
              </a:solidFill>
              <a:latin typeface="+mj-lt"/>
              <a:ea typeface="+mj-ea"/>
              <a:cs typeface="+mj-cs"/>
            </a:endParaRPr>
          </a:p>
        </p:txBody>
      </p:sp>
      <p:sp>
        <p:nvSpPr>
          <p:cNvPr id="3" name="Slide Number Placeholder 2">
            <a:extLst>
              <a:ext uri="{FF2B5EF4-FFF2-40B4-BE49-F238E27FC236}">
                <a16:creationId xmlns:a16="http://schemas.microsoft.com/office/drawing/2014/main" id="{EFBA3584-CEAB-4841-B64F-3FCBBEB89AD0}"/>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lgn="r" defTabSz="914400">
              <a:spcAft>
                <a:spcPts val="600"/>
              </a:spcAft>
            </a:pPr>
            <a:fld id="{5FEA2329-038B-B947-AADF-D1E5807E7709}" type="slidenum">
              <a:rPr lang="en-US" sz="1200" smtClean="0">
                <a:solidFill>
                  <a:schemeClr val="tx1">
                    <a:tint val="75000"/>
                  </a:schemeClr>
                </a:solidFill>
                <a:latin typeface="+mn-lt"/>
                <a:cs typeface="+mn-cs"/>
              </a:rPr>
              <a:pPr algn="r" defTabSz="914400">
                <a:spcAft>
                  <a:spcPts val="600"/>
                </a:spcAft>
              </a:pPr>
              <a:t>13</a:t>
            </a:fld>
            <a:endParaRPr lang="en-US" sz="1200">
              <a:solidFill>
                <a:schemeClr val="tx1">
                  <a:tint val="75000"/>
                </a:schemeClr>
              </a:solidFill>
              <a:latin typeface="+mn-lt"/>
              <a:cs typeface="+mn-cs"/>
            </a:endParaRPr>
          </a:p>
        </p:txBody>
      </p:sp>
      <p:graphicFrame>
        <p:nvGraphicFramePr>
          <p:cNvPr id="7" name="Content Placeholder 3">
            <a:extLst>
              <a:ext uri="{FF2B5EF4-FFF2-40B4-BE49-F238E27FC236}">
                <a16:creationId xmlns:a16="http://schemas.microsoft.com/office/drawing/2014/main" id="{8E74C272-4F51-41B0-9161-5FF1FA4D5C1C}"/>
              </a:ext>
            </a:extLst>
          </p:cNvPr>
          <p:cNvGraphicFramePr>
            <a:graphicFrameLocks noGrp="1"/>
          </p:cNvGraphicFramePr>
          <p:nvPr>
            <p:ph sz="quarter" idx="13"/>
            <p:extLst>
              <p:ext uri="{D42A27DB-BD31-4B8C-83A1-F6EECF244321}">
                <p14:modId xmlns:p14="http://schemas.microsoft.com/office/powerpoint/2010/main" val="2388770720"/>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290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021AC-C818-4CA6-9D4B-499B9C9F811F}"/>
              </a:ext>
            </a:extLst>
          </p:cNvPr>
          <p:cNvSpPr>
            <a:spLocks noGrp="1"/>
          </p:cNvSpPr>
          <p:nvPr>
            <p:ph type="title"/>
          </p:nvPr>
        </p:nvSpPr>
        <p:spPr>
          <a:xfrm>
            <a:off x="457200" y="431802"/>
            <a:ext cx="12295414" cy="834901"/>
          </a:xfrm>
        </p:spPr>
        <p:txBody>
          <a:bodyPr>
            <a:noAutofit/>
          </a:bodyPr>
          <a:lstStyle/>
          <a:p>
            <a:r>
              <a:rPr lang="en-US" sz="4400">
                <a:solidFill>
                  <a:srgbClr val="1D1D1D"/>
                </a:solidFill>
                <a:latin typeface="Georgia" panose="02040502050405020303" pitchFamily="18" charset="0"/>
                <a:ea typeface="Calibri" panose="020F0502020204030204" pitchFamily="34" charset="0"/>
                <a:cs typeface="Calibri" panose="020F0502020204030204" pitchFamily="34" charset="0"/>
              </a:rPr>
              <a:t>ETL I</a:t>
            </a:r>
            <a:r>
              <a:rPr lang="en-US" sz="4400">
                <a:solidFill>
                  <a:srgbClr val="1D1D1D"/>
                </a:solidFill>
                <a:effectLst/>
                <a:latin typeface="Georgia" panose="02040502050405020303" pitchFamily="18" charset="0"/>
                <a:ea typeface="Calibri" panose="020F0502020204030204" pitchFamily="34" charset="0"/>
                <a:cs typeface="Calibri" panose="020F0502020204030204" pitchFamily="34" charset="0"/>
              </a:rPr>
              <a:t>ssues</a:t>
            </a:r>
            <a:endParaRPr lang="en-US" sz="4400"/>
          </a:p>
        </p:txBody>
      </p:sp>
      <p:sp>
        <p:nvSpPr>
          <p:cNvPr id="3" name="Slide Number Placeholder 2">
            <a:extLst>
              <a:ext uri="{FF2B5EF4-FFF2-40B4-BE49-F238E27FC236}">
                <a16:creationId xmlns:a16="http://schemas.microsoft.com/office/drawing/2014/main" id="{463FF179-B2B1-4BA8-ABF6-83CBA96B7A28}"/>
              </a:ext>
            </a:extLst>
          </p:cNvPr>
          <p:cNvSpPr>
            <a:spLocks noGrp="1"/>
          </p:cNvSpPr>
          <p:nvPr>
            <p:ph type="sldNum" sz="quarter" idx="10"/>
          </p:nvPr>
        </p:nvSpPr>
        <p:spPr/>
        <p:txBody>
          <a:bodyPr/>
          <a:lstStyle/>
          <a:p>
            <a:fld id="{5FEA2329-038B-B947-AADF-D1E5807E7709}" type="slidenum">
              <a:rPr lang="en-US" smtClean="0"/>
              <a:pPr/>
              <a:t>14</a:t>
            </a:fld>
            <a:endParaRPr lang="en-US"/>
          </a:p>
        </p:txBody>
      </p:sp>
      <p:sp>
        <p:nvSpPr>
          <p:cNvPr id="4" name="Content Placeholder 3">
            <a:extLst>
              <a:ext uri="{FF2B5EF4-FFF2-40B4-BE49-F238E27FC236}">
                <a16:creationId xmlns:a16="http://schemas.microsoft.com/office/drawing/2014/main" id="{BE2B2688-0863-4AC8-9E75-9AB996DB4FC4}"/>
              </a:ext>
            </a:extLst>
          </p:cNvPr>
          <p:cNvSpPr>
            <a:spLocks noGrp="1"/>
          </p:cNvSpPr>
          <p:nvPr>
            <p:ph sz="quarter" idx="13"/>
          </p:nvPr>
        </p:nvSpPr>
        <p:spPr>
          <a:xfrm>
            <a:off x="6492240" y="1196095"/>
            <a:ext cx="5402580" cy="4121151"/>
          </a:xfrm>
        </p:spPr>
        <p:txBody>
          <a:bodyPr/>
          <a:lstStyle/>
          <a:p>
            <a:r>
              <a:rPr lang="en-US" sz="3200">
                <a:solidFill>
                  <a:srgbClr val="1D1D1D"/>
                </a:solidFill>
                <a:latin typeface="Georgia" panose="02040502050405020303" pitchFamily="18" charset="0"/>
                <a:ea typeface="Calibri" panose="020F0502020204030204" pitchFamily="34" charset="0"/>
                <a:cs typeface="Calibri" panose="020F0502020204030204" pitchFamily="34" charset="0"/>
              </a:rPr>
              <a:t>E</a:t>
            </a:r>
            <a:r>
              <a:rPr lang="en-US" sz="3200">
                <a:solidFill>
                  <a:srgbClr val="1D1D1D"/>
                </a:solidFill>
                <a:effectLst/>
                <a:latin typeface="Georgia" panose="02040502050405020303" pitchFamily="18" charset="0"/>
                <a:ea typeface="Calibri" panose="020F0502020204030204" pitchFamily="34" charset="0"/>
                <a:cs typeface="Calibri" panose="020F0502020204030204" pitchFamily="34" charset="0"/>
              </a:rPr>
              <a:t>xtracting data from multiple source systems</a:t>
            </a:r>
          </a:p>
          <a:p>
            <a:r>
              <a:rPr lang="en-US" sz="3200">
                <a:solidFill>
                  <a:srgbClr val="1D1D1D"/>
                </a:solidFill>
                <a:latin typeface="Georgia" panose="02040502050405020303" pitchFamily="18" charset="0"/>
                <a:ea typeface="Calibri" panose="020F0502020204030204" pitchFamily="34" charset="0"/>
                <a:cs typeface="Calibri" panose="020F0502020204030204" pitchFamily="34" charset="0"/>
              </a:rPr>
              <a:t>T</a:t>
            </a:r>
            <a:r>
              <a:rPr lang="en-US" sz="3200">
                <a:solidFill>
                  <a:srgbClr val="1D1D1D"/>
                </a:solidFill>
                <a:effectLst/>
                <a:latin typeface="Georgia" panose="02040502050405020303" pitchFamily="18" charset="0"/>
                <a:ea typeface="Calibri" panose="020F0502020204030204" pitchFamily="34" charset="0"/>
                <a:cs typeface="Calibri" panose="020F0502020204030204" pitchFamily="34" charset="0"/>
              </a:rPr>
              <a:t>ransforming said data to suit business needs</a:t>
            </a:r>
          </a:p>
          <a:p>
            <a:r>
              <a:rPr lang="en-US" sz="3200">
                <a:solidFill>
                  <a:srgbClr val="1D1D1D"/>
                </a:solidFill>
                <a:latin typeface="Georgia" panose="02040502050405020303" pitchFamily="18" charset="0"/>
                <a:ea typeface="Calibri" panose="020F0502020204030204" pitchFamily="34" charset="0"/>
                <a:cs typeface="Calibri" panose="020F0502020204030204" pitchFamily="34" charset="0"/>
              </a:rPr>
              <a:t>L</a:t>
            </a:r>
            <a:r>
              <a:rPr lang="en-US" sz="3200">
                <a:solidFill>
                  <a:srgbClr val="1D1D1D"/>
                </a:solidFill>
                <a:effectLst/>
                <a:latin typeface="Georgia" panose="02040502050405020303" pitchFamily="18" charset="0"/>
                <a:ea typeface="Calibri" panose="020F0502020204030204" pitchFamily="34" charset="0"/>
                <a:cs typeface="Calibri" panose="020F0502020204030204" pitchFamily="34" charset="0"/>
              </a:rPr>
              <a:t>oading data into a destination database</a:t>
            </a:r>
          </a:p>
        </p:txBody>
      </p:sp>
      <p:pic>
        <p:nvPicPr>
          <p:cNvPr id="5" name="Picture 4">
            <a:extLst>
              <a:ext uri="{FF2B5EF4-FFF2-40B4-BE49-F238E27FC236}">
                <a16:creationId xmlns:a16="http://schemas.microsoft.com/office/drawing/2014/main" id="{D0B1558F-99C1-7B45-AAE7-745819E9B4DB}"/>
              </a:ext>
            </a:extLst>
          </p:cNvPr>
          <p:cNvPicPr>
            <a:picLocks noChangeAspect="1"/>
          </p:cNvPicPr>
          <p:nvPr/>
        </p:nvPicPr>
        <p:blipFill>
          <a:blip r:embed="rId2"/>
          <a:stretch>
            <a:fillRect/>
          </a:stretch>
        </p:blipFill>
        <p:spPr>
          <a:xfrm>
            <a:off x="457200" y="1196096"/>
            <a:ext cx="5815248" cy="4121151"/>
          </a:xfrm>
          <a:prstGeom prst="rect">
            <a:avLst/>
          </a:prstGeom>
        </p:spPr>
      </p:pic>
    </p:spTree>
    <p:extLst>
      <p:ext uri="{BB962C8B-B14F-4D97-AF65-F5344CB8AC3E}">
        <p14:creationId xmlns:p14="http://schemas.microsoft.com/office/powerpoint/2010/main" val="3687912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FE5ED-F3C6-4328-A65B-78017822022E}"/>
              </a:ext>
            </a:extLst>
          </p:cNvPr>
          <p:cNvSpPr>
            <a:spLocks noGrp="1"/>
          </p:cNvSpPr>
          <p:nvPr>
            <p:ph type="title"/>
          </p:nvPr>
        </p:nvSpPr>
        <p:spPr/>
        <p:txBody>
          <a:bodyPr/>
          <a:lstStyle/>
          <a:p>
            <a:r>
              <a:rPr lang="en-US"/>
              <a:t>Single Source of Truth</a:t>
            </a:r>
          </a:p>
        </p:txBody>
      </p:sp>
      <p:sp>
        <p:nvSpPr>
          <p:cNvPr id="3" name="Slide Number Placeholder 2">
            <a:extLst>
              <a:ext uri="{FF2B5EF4-FFF2-40B4-BE49-F238E27FC236}">
                <a16:creationId xmlns:a16="http://schemas.microsoft.com/office/drawing/2014/main" id="{4E9499FB-B4E5-45F2-8E5B-0FEED7303DA3}"/>
              </a:ext>
            </a:extLst>
          </p:cNvPr>
          <p:cNvSpPr>
            <a:spLocks noGrp="1"/>
          </p:cNvSpPr>
          <p:nvPr>
            <p:ph type="sldNum" sz="quarter" idx="10"/>
          </p:nvPr>
        </p:nvSpPr>
        <p:spPr/>
        <p:txBody>
          <a:bodyPr/>
          <a:lstStyle/>
          <a:p>
            <a:fld id="{5FEA2329-038B-B947-AADF-D1E5807E7709}" type="slidenum">
              <a:rPr lang="en-US" smtClean="0"/>
              <a:pPr/>
              <a:t>15</a:t>
            </a:fld>
            <a:endParaRPr lang="en-US"/>
          </a:p>
        </p:txBody>
      </p:sp>
      <p:pic>
        <p:nvPicPr>
          <p:cNvPr id="7" name="Content Placeholder 6" descr="A picture containing text&#10;&#10;Description automatically generated">
            <a:extLst>
              <a:ext uri="{FF2B5EF4-FFF2-40B4-BE49-F238E27FC236}">
                <a16:creationId xmlns:a16="http://schemas.microsoft.com/office/drawing/2014/main" id="{4F668DB2-FA6F-46F4-AB53-82C762453BE7}"/>
              </a:ext>
            </a:extLst>
          </p:cNvPr>
          <p:cNvPicPr>
            <a:picLocks noGrp="1" noChangeAspect="1"/>
          </p:cNvPicPr>
          <p:nvPr>
            <p:ph sz="quarter" idx="13"/>
          </p:nvPr>
        </p:nvPicPr>
        <p:blipFill>
          <a:blip r:embed="rId3"/>
          <a:stretch>
            <a:fillRect/>
          </a:stretch>
        </p:blipFill>
        <p:spPr bwMode="auto">
          <a:xfrm>
            <a:off x="6710286" y="1266703"/>
            <a:ext cx="4551346" cy="45513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5659916-0F4B-4D37-A31E-E141C47734F3}"/>
              </a:ext>
            </a:extLst>
          </p:cNvPr>
          <p:cNvSpPr txBox="1"/>
          <p:nvPr/>
        </p:nvSpPr>
        <p:spPr>
          <a:xfrm>
            <a:off x="1045029" y="1711234"/>
            <a:ext cx="4663440" cy="3046988"/>
          </a:xfrm>
          <a:prstGeom prst="rect">
            <a:avLst/>
          </a:prstGeom>
          <a:noFill/>
        </p:spPr>
        <p:txBody>
          <a:bodyPr wrap="square" rtlCol="0">
            <a:spAutoFit/>
          </a:bodyPr>
          <a:lstStyle/>
          <a:p>
            <a:pPr marL="342900" indent="-342900">
              <a:buFont typeface="Arial" panose="020B0604020202020204" pitchFamily="34" charset="0"/>
              <a:buChar char="•"/>
            </a:pPr>
            <a:r>
              <a:rPr lang="en-US" sz="3200"/>
              <a:t>The landscape changes</a:t>
            </a:r>
          </a:p>
          <a:p>
            <a:pPr marL="342900" indent="-342900">
              <a:buFont typeface="Arial" panose="020B0604020202020204" pitchFamily="34" charset="0"/>
              <a:buChar char="•"/>
            </a:pPr>
            <a:r>
              <a:rPr lang="en-US" sz="3200"/>
              <a:t>Lots of stakeholders who also are changing</a:t>
            </a:r>
          </a:p>
          <a:p>
            <a:pPr marL="342900" indent="-342900">
              <a:buFont typeface="Arial" panose="020B0604020202020204" pitchFamily="34" charset="0"/>
              <a:buChar char="•"/>
            </a:pPr>
            <a:r>
              <a:rPr lang="en-US" sz="3200"/>
              <a:t>Complex relationship of many different data elements</a:t>
            </a:r>
          </a:p>
        </p:txBody>
      </p:sp>
    </p:spTree>
    <p:extLst>
      <p:ext uri="{BB962C8B-B14F-4D97-AF65-F5344CB8AC3E}">
        <p14:creationId xmlns:p14="http://schemas.microsoft.com/office/powerpoint/2010/main" val="1948238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3FF179-B2B1-4BA8-ABF6-83CBA96B7A28}"/>
              </a:ext>
            </a:extLst>
          </p:cNvPr>
          <p:cNvSpPr>
            <a:spLocks noGrp="1"/>
          </p:cNvSpPr>
          <p:nvPr>
            <p:ph type="sldNum" sz="quarter" idx="10"/>
          </p:nvPr>
        </p:nvSpPr>
        <p:spPr/>
        <p:txBody>
          <a:bodyPr/>
          <a:lstStyle/>
          <a:p>
            <a:fld id="{5FEA2329-038B-B947-AADF-D1E5807E7709}" type="slidenum">
              <a:rPr lang="en-US" smtClean="0"/>
              <a:pPr/>
              <a:t>16</a:t>
            </a:fld>
            <a:endParaRPr lang="en-US"/>
          </a:p>
        </p:txBody>
      </p:sp>
      <p:sp>
        <p:nvSpPr>
          <p:cNvPr id="5" name="Title 1">
            <a:extLst>
              <a:ext uri="{FF2B5EF4-FFF2-40B4-BE49-F238E27FC236}">
                <a16:creationId xmlns:a16="http://schemas.microsoft.com/office/drawing/2014/main" id="{844CC209-0657-3840-8766-6869938C5422}"/>
              </a:ext>
            </a:extLst>
          </p:cNvPr>
          <p:cNvSpPr txBox="1">
            <a:spLocks/>
          </p:cNvSpPr>
          <p:nvPr/>
        </p:nvSpPr>
        <p:spPr>
          <a:xfrm>
            <a:off x="446315" y="516178"/>
            <a:ext cx="11212285" cy="834901"/>
          </a:xfrm>
          <a:prstGeom prst="rect">
            <a:avLst/>
          </a:prstGeom>
        </p:spPr>
        <p:txBody>
          <a:bodyPr vert="horz" lIns="0" tIns="0" rIns="0" bIns="0" rtlCol="0" anchor="t" anchorCtr="0">
            <a:normAutofit/>
          </a:bodyPr>
          <a:lstStyle>
            <a:lvl1pPr algn="l" defTabSz="609585" rtl="0" eaLnBrk="1" latinLnBrk="0" hangingPunct="1">
              <a:lnSpc>
                <a:spcPct val="80000"/>
              </a:lnSpc>
              <a:spcBef>
                <a:spcPct val="0"/>
              </a:spcBef>
              <a:buNone/>
              <a:defRPr sz="4800" b="0" i="0" kern="1200" spc="0">
                <a:solidFill>
                  <a:schemeClr val="tx1"/>
                </a:solidFill>
                <a:latin typeface="+mn-lt"/>
                <a:ea typeface="+mj-ea"/>
                <a:cs typeface="Georgia Bold" charset="0"/>
              </a:defRPr>
            </a:lvl1pPr>
          </a:lstStyle>
          <a:p>
            <a:r>
              <a:rPr lang="en-US"/>
              <a:t>The Biggest Enemy: Data Hoarding</a:t>
            </a:r>
          </a:p>
        </p:txBody>
      </p:sp>
      <p:pic>
        <p:nvPicPr>
          <p:cNvPr id="7" name="Content Placeholder 8">
            <a:extLst>
              <a:ext uri="{FF2B5EF4-FFF2-40B4-BE49-F238E27FC236}">
                <a16:creationId xmlns:a16="http://schemas.microsoft.com/office/drawing/2014/main" id="{F144AEC6-26B5-D245-BC05-48D79BF228A1}"/>
              </a:ext>
            </a:extLst>
          </p:cNvPr>
          <p:cNvPicPr>
            <a:picLocks noChangeAspect="1"/>
          </p:cNvPicPr>
          <p:nvPr/>
        </p:nvPicPr>
        <p:blipFill rotWithShape="1">
          <a:blip r:embed="rId2"/>
          <a:srcRect t="25847" r="-1" b="13614"/>
          <a:stretch/>
        </p:blipFill>
        <p:spPr>
          <a:xfrm>
            <a:off x="602301" y="1515465"/>
            <a:ext cx="10198504" cy="4121151"/>
          </a:xfrm>
          <a:prstGeom prst="rect">
            <a:avLst/>
          </a:prstGeom>
          <a:noFill/>
        </p:spPr>
      </p:pic>
      <p:sp>
        <p:nvSpPr>
          <p:cNvPr id="2" name="Rectangle 1">
            <a:extLst>
              <a:ext uri="{FF2B5EF4-FFF2-40B4-BE49-F238E27FC236}">
                <a16:creationId xmlns:a16="http://schemas.microsoft.com/office/drawing/2014/main" id="{5D374F2F-A4FD-40C8-A21A-6D0BD4B859B0}"/>
              </a:ext>
            </a:extLst>
          </p:cNvPr>
          <p:cNvSpPr/>
          <p:nvPr/>
        </p:nvSpPr>
        <p:spPr>
          <a:xfrm>
            <a:off x="6234723" y="1486877"/>
            <a:ext cx="5545014" cy="3679091"/>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US"/>
              <a:t>Data lake strategies are not </a:t>
            </a:r>
            <a:r>
              <a:rPr lang="en-US" err="1"/>
              <a:t>inherrently</a:t>
            </a:r>
            <a:r>
              <a:rPr lang="en-US"/>
              <a:t> bad, we support those use cases. More that if you can't get the data out to support broader use cases, then your investments aren't delivering value</a:t>
            </a:r>
          </a:p>
        </p:txBody>
      </p:sp>
    </p:spTree>
    <p:extLst>
      <p:ext uri="{BB962C8B-B14F-4D97-AF65-F5344CB8AC3E}">
        <p14:creationId xmlns:p14="http://schemas.microsoft.com/office/powerpoint/2010/main" val="3641764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E44CD-44CA-4E00-9844-C29E2FDA60CD}"/>
              </a:ext>
            </a:extLst>
          </p:cNvPr>
          <p:cNvSpPr>
            <a:spLocks noGrp="1"/>
          </p:cNvSpPr>
          <p:nvPr>
            <p:ph type="title"/>
          </p:nvPr>
        </p:nvSpPr>
        <p:spPr/>
        <p:txBody>
          <a:bodyPr/>
          <a:lstStyle/>
          <a:p>
            <a:r>
              <a:rPr lang="en-US"/>
              <a:t>Separate Storage from Compute Nodes</a:t>
            </a:r>
          </a:p>
        </p:txBody>
      </p:sp>
      <p:sp>
        <p:nvSpPr>
          <p:cNvPr id="3" name="Slide Number Placeholder 2">
            <a:extLst>
              <a:ext uri="{FF2B5EF4-FFF2-40B4-BE49-F238E27FC236}">
                <a16:creationId xmlns:a16="http://schemas.microsoft.com/office/drawing/2014/main" id="{2B795A60-D0D7-4946-8549-FDDBB893144E}"/>
              </a:ext>
            </a:extLst>
          </p:cNvPr>
          <p:cNvSpPr>
            <a:spLocks noGrp="1"/>
          </p:cNvSpPr>
          <p:nvPr>
            <p:ph type="sldNum" sz="quarter" idx="10"/>
          </p:nvPr>
        </p:nvSpPr>
        <p:spPr/>
        <p:txBody>
          <a:bodyPr/>
          <a:lstStyle/>
          <a:p>
            <a:fld id="{5FEA2329-038B-B947-AADF-D1E5807E7709}" type="slidenum">
              <a:rPr lang="en-US" smtClean="0"/>
              <a:pPr/>
              <a:t>17</a:t>
            </a:fld>
            <a:endParaRPr lang="en-US"/>
          </a:p>
        </p:txBody>
      </p:sp>
      <p:sp>
        <p:nvSpPr>
          <p:cNvPr id="4" name="Content Placeholder 3">
            <a:extLst>
              <a:ext uri="{FF2B5EF4-FFF2-40B4-BE49-F238E27FC236}">
                <a16:creationId xmlns:a16="http://schemas.microsoft.com/office/drawing/2014/main" id="{2A5704E0-D512-4CD6-A545-658CD97927D7}"/>
              </a:ext>
            </a:extLst>
          </p:cNvPr>
          <p:cNvSpPr>
            <a:spLocks noGrp="1"/>
          </p:cNvSpPr>
          <p:nvPr>
            <p:ph sz="quarter" idx="13"/>
          </p:nvPr>
        </p:nvSpPr>
        <p:spPr>
          <a:xfrm>
            <a:off x="457200" y="1435455"/>
            <a:ext cx="10482943" cy="2930805"/>
          </a:xfrm>
          <a:solidFill>
            <a:schemeClr val="accent5">
              <a:lumMod val="20000"/>
              <a:lumOff val="80000"/>
            </a:schemeClr>
          </a:solidFill>
        </p:spPr>
        <p:txBody>
          <a:bodyPr/>
          <a:lstStyle/>
          <a:p>
            <a:r>
              <a:rPr lang="en-US" sz="3200"/>
              <a:t>Legacy data warehouses didn’t always distinguish between the two functions</a:t>
            </a:r>
          </a:p>
          <a:p>
            <a:r>
              <a:rPr lang="en-US" sz="3200"/>
              <a:t>This made rapid scaling harder, if not impossible, as demands change</a:t>
            </a:r>
          </a:p>
        </p:txBody>
      </p:sp>
    </p:spTree>
    <p:extLst>
      <p:ext uri="{BB962C8B-B14F-4D97-AF65-F5344CB8AC3E}">
        <p14:creationId xmlns:p14="http://schemas.microsoft.com/office/powerpoint/2010/main" val="956786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5E895-36DC-4546-B6A5-F8111E13415E}"/>
              </a:ext>
            </a:extLst>
          </p:cNvPr>
          <p:cNvSpPr>
            <a:spLocks noGrp="1"/>
          </p:cNvSpPr>
          <p:nvPr>
            <p:ph type="title"/>
          </p:nvPr>
        </p:nvSpPr>
        <p:spPr>
          <a:xfrm>
            <a:off x="655320" y="365125"/>
            <a:ext cx="5120114" cy="1692794"/>
          </a:xfrm>
        </p:spPr>
        <p:txBody>
          <a:bodyPr vert="horz" lIns="91440" tIns="45720" rIns="91440" bIns="45720" rtlCol="0" anchor="ctr">
            <a:normAutofit/>
          </a:bodyPr>
          <a:lstStyle/>
          <a:p>
            <a:pPr defTabSz="914400">
              <a:lnSpc>
                <a:spcPct val="90000"/>
              </a:lnSpc>
            </a:pPr>
            <a:r>
              <a:rPr lang="en-US" sz="4400">
                <a:latin typeface="+mj-lt"/>
                <a:cs typeface="+mj-cs"/>
              </a:rPr>
              <a:t>The Core Reason: Your Customers</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42EEC5A-FA9B-4455-8609-27EF84ACBA94}"/>
              </a:ext>
            </a:extLst>
          </p:cNvPr>
          <p:cNvSpPr>
            <a:spLocks noGrp="1"/>
          </p:cNvSpPr>
          <p:nvPr>
            <p:ph sz="quarter" idx="13"/>
          </p:nvPr>
        </p:nvSpPr>
        <p:spPr>
          <a:xfrm>
            <a:off x="655321" y="2575034"/>
            <a:ext cx="5120113" cy="3462228"/>
          </a:xfrm>
        </p:spPr>
        <p:txBody>
          <a:bodyPr vert="horz" lIns="91440" tIns="45720" rIns="91440" bIns="45720" rtlCol="0">
            <a:normAutofit/>
          </a:bodyPr>
          <a:lstStyle/>
          <a:p>
            <a:pPr defTabSz="914400">
              <a:lnSpc>
                <a:spcPct val="90000"/>
              </a:lnSpc>
            </a:pPr>
            <a:r>
              <a:rPr lang="en-US" sz="2400">
                <a:latin typeface="+mn-lt"/>
                <a:cs typeface="+mn-cs"/>
              </a:rPr>
              <a:t>Fi</a:t>
            </a:r>
            <a:r>
              <a:rPr lang="en-US" sz="2400">
                <a:effectLst/>
                <a:latin typeface="+mn-lt"/>
                <a:cs typeface="+mn-cs"/>
              </a:rPr>
              <a:t>gure out trends</a:t>
            </a:r>
          </a:p>
          <a:p>
            <a:pPr defTabSz="914400">
              <a:lnSpc>
                <a:spcPct val="90000"/>
              </a:lnSpc>
            </a:pPr>
            <a:r>
              <a:rPr lang="en-US" sz="2400">
                <a:latin typeface="+mn-lt"/>
                <a:cs typeface="+mn-cs"/>
              </a:rPr>
              <a:t>S</a:t>
            </a:r>
            <a:r>
              <a:rPr lang="en-US" sz="2400">
                <a:effectLst/>
                <a:latin typeface="+mn-lt"/>
                <a:cs typeface="+mn-cs"/>
              </a:rPr>
              <a:t>atisfy your customers’ demands and changing habits</a:t>
            </a:r>
          </a:p>
          <a:p>
            <a:pPr defTabSz="914400">
              <a:lnSpc>
                <a:spcPct val="90000"/>
              </a:lnSpc>
            </a:pPr>
            <a:r>
              <a:rPr lang="en-US" sz="2400">
                <a:latin typeface="+mn-lt"/>
                <a:cs typeface="+mn-cs"/>
              </a:rPr>
              <a:t>O</a:t>
            </a:r>
            <a:r>
              <a:rPr lang="en-US" sz="2400">
                <a:effectLst/>
                <a:latin typeface="+mn-lt"/>
                <a:cs typeface="+mn-cs"/>
              </a:rPr>
              <a:t>ffer the best support for all departments of your business</a:t>
            </a:r>
          </a:p>
          <a:p>
            <a:pPr marL="0" defTabSz="914400">
              <a:lnSpc>
                <a:spcPct val="90000"/>
              </a:lnSpc>
            </a:pPr>
            <a:endParaRPr lang="en-US" sz="1800">
              <a:latin typeface="+mn-lt"/>
              <a:cs typeface="+mn-cs"/>
            </a:endParaRPr>
          </a:p>
        </p:txBody>
      </p:sp>
      <p:sp>
        <p:nvSpPr>
          <p:cNvPr id="3" name="Slide Number Placeholder 2">
            <a:extLst>
              <a:ext uri="{FF2B5EF4-FFF2-40B4-BE49-F238E27FC236}">
                <a16:creationId xmlns:a16="http://schemas.microsoft.com/office/drawing/2014/main" id="{AD789CDA-30D5-4D85-BDCD-199D12B12948}"/>
              </a:ext>
            </a:extLst>
          </p:cNvPr>
          <p:cNvSpPr>
            <a:spLocks noGrp="1"/>
          </p:cNvSpPr>
          <p:nvPr>
            <p:ph type="sldNum" sz="quarter" idx="10"/>
          </p:nvPr>
        </p:nvSpPr>
        <p:spPr>
          <a:xfrm>
            <a:off x="6941820" y="6356350"/>
            <a:ext cx="1165860" cy="365125"/>
          </a:xfrm>
        </p:spPr>
        <p:txBody>
          <a:bodyPr vert="horz" lIns="91440" tIns="45720" rIns="91440" bIns="45720" rtlCol="0" anchor="ctr">
            <a:normAutofit/>
          </a:bodyPr>
          <a:lstStyle/>
          <a:p>
            <a:pPr algn="r" defTabSz="914400">
              <a:spcAft>
                <a:spcPts val="600"/>
              </a:spcAft>
              <a:defRPr/>
            </a:pPr>
            <a:fld id="{5FEA2329-038B-B947-AADF-D1E5807E7709}" type="slidenum">
              <a:rPr lang="en-US" sz="1200" smtClean="0">
                <a:solidFill>
                  <a:prstClr val="black">
                    <a:tint val="75000"/>
                  </a:prstClr>
                </a:solidFill>
                <a:latin typeface="Calibri" panose="020F0502020204030204"/>
                <a:cs typeface="+mn-cs"/>
              </a:rPr>
              <a:pPr algn="r" defTabSz="914400">
                <a:spcAft>
                  <a:spcPts val="600"/>
                </a:spcAft>
                <a:defRPr/>
              </a:pPr>
              <a:t>18</a:t>
            </a:fld>
            <a:endParaRPr lang="en-US" sz="1200">
              <a:solidFill>
                <a:prstClr val="black">
                  <a:tint val="75000"/>
                </a:prstClr>
              </a:solidFill>
              <a:latin typeface="Calibri" panose="020F0502020204030204"/>
              <a:cs typeface="+mn-cs"/>
            </a:endParaRPr>
          </a:p>
        </p:txBody>
      </p:sp>
      <p:pic>
        <p:nvPicPr>
          <p:cNvPr id="5" name="Picture 4">
            <a:extLst>
              <a:ext uri="{FF2B5EF4-FFF2-40B4-BE49-F238E27FC236}">
                <a16:creationId xmlns:a16="http://schemas.microsoft.com/office/drawing/2014/main" id="{63F9E1D3-99CF-DE48-AAAE-4733E990332A}"/>
              </a:ext>
            </a:extLst>
          </p:cNvPr>
          <p:cNvPicPr>
            <a:picLocks noChangeAspect="1"/>
          </p:cNvPicPr>
          <p:nvPr/>
        </p:nvPicPr>
        <p:blipFill rotWithShape="1">
          <a:blip r:embed="rId3"/>
          <a:srcRect l="9848" r="18349"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677682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A00B79-6BB7-714B-94B0-D7CA87261695}"/>
              </a:ext>
            </a:extLst>
          </p:cNvPr>
          <p:cNvPicPr>
            <a:picLocks noChangeAspect="1"/>
          </p:cNvPicPr>
          <p:nvPr/>
        </p:nvPicPr>
        <p:blipFill rotWithShape="1">
          <a:blip r:embed="rId2"/>
          <a:srcRect b="3846"/>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76B21FC0-3852-C847-B7E6-87C89BBCEC20}"/>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defTabSz="914400">
              <a:lnSpc>
                <a:spcPct val="90000"/>
              </a:lnSpc>
            </a:pPr>
            <a:r>
              <a:rPr lang="en-US" sz="3600">
                <a:latin typeface="+mj-lt"/>
                <a:cs typeface="+mj-cs"/>
              </a:rPr>
              <a:t>Real-time is the New Floor</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90B9555-E930-9844-ACAB-7FE6FBFF2526}"/>
              </a:ext>
            </a:extLst>
          </p:cNvPr>
          <p:cNvSpPr>
            <a:spLocks noGrp="1"/>
          </p:cNvSpPr>
          <p:nvPr>
            <p:ph sz="quarter" idx="13"/>
          </p:nvPr>
        </p:nvSpPr>
        <p:spPr>
          <a:xfrm>
            <a:off x="525516" y="3417573"/>
            <a:ext cx="4593021" cy="2619839"/>
          </a:xfrm>
        </p:spPr>
        <p:txBody>
          <a:bodyPr vert="horz" lIns="91440" tIns="45720" rIns="91440" bIns="45720" rtlCol="0" anchor="ctr">
            <a:normAutofit/>
          </a:bodyPr>
          <a:lstStyle/>
          <a:p>
            <a:pPr defTabSz="914400">
              <a:lnSpc>
                <a:spcPct val="90000"/>
              </a:lnSpc>
            </a:pPr>
            <a:r>
              <a:rPr lang="en-US" sz="1800">
                <a:latin typeface="+mn-lt"/>
                <a:cs typeface="+mn-cs"/>
              </a:rPr>
              <a:t>This means having real-time data access, using whatever modeling and query tools are needed. </a:t>
            </a:r>
          </a:p>
          <a:p>
            <a:pPr defTabSz="914400">
              <a:lnSpc>
                <a:spcPct val="90000"/>
              </a:lnSpc>
            </a:pPr>
            <a:r>
              <a:rPr lang="en-US" sz="1800">
                <a:latin typeface="+mn-lt"/>
                <a:cs typeface="+mn-cs"/>
              </a:rPr>
              <a:t>Security and maintenance functions need to be real-time </a:t>
            </a:r>
          </a:p>
          <a:p>
            <a:pPr defTabSz="914400">
              <a:lnSpc>
                <a:spcPct val="90000"/>
              </a:lnSpc>
            </a:pPr>
            <a:r>
              <a:rPr lang="en-US" sz="1800">
                <a:latin typeface="+mn-lt"/>
                <a:cs typeface="+mn-cs"/>
              </a:rPr>
              <a:t>And data shared with partners too.</a:t>
            </a:r>
          </a:p>
        </p:txBody>
      </p:sp>
    </p:spTree>
    <p:extLst>
      <p:ext uri="{BB962C8B-B14F-4D97-AF65-F5344CB8AC3E}">
        <p14:creationId xmlns:p14="http://schemas.microsoft.com/office/powerpoint/2010/main" val="2295803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8"/>
          <p:cNvSpPr txBox="1">
            <a:spLocks noGrp="1"/>
          </p:cNvSpPr>
          <p:nvPr>
            <p:ph type="body" idx="1"/>
          </p:nvPr>
        </p:nvSpPr>
        <p:spPr>
          <a:xfrm>
            <a:off x="365760" y="304800"/>
            <a:ext cx="11460400" cy="914400"/>
          </a:xfrm>
          <a:prstGeom prst="rect">
            <a:avLst/>
          </a:prstGeom>
          <a:noFill/>
          <a:ln>
            <a:noFill/>
          </a:ln>
        </p:spPr>
        <p:txBody>
          <a:bodyPr spcFirstLastPara="1" wrap="square" lIns="121900" tIns="60933" rIns="121900" bIns="60933" anchor="t" anchorCtr="0">
            <a:noAutofit/>
          </a:bodyPr>
          <a:lstStyle/>
          <a:p>
            <a:pPr marL="0" indent="0"/>
            <a:r>
              <a:rPr lang="en"/>
              <a:t>SNOWFLAKE CLOUD DATA PLATFORM</a:t>
            </a:r>
            <a:endParaRPr/>
          </a:p>
        </p:txBody>
      </p:sp>
      <p:sp>
        <p:nvSpPr>
          <p:cNvPr id="185" name="Google Shape;185;p28"/>
          <p:cNvSpPr txBox="1">
            <a:spLocks noGrp="1"/>
          </p:cNvSpPr>
          <p:nvPr>
            <p:ph type="sldNum" idx="12"/>
          </p:nvPr>
        </p:nvSpPr>
        <p:spPr>
          <a:xfrm>
            <a:off x="11187181" y="6531885"/>
            <a:ext cx="631600" cy="123200"/>
          </a:xfrm>
          <a:prstGeom prst="rect">
            <a:avLst/>
          </a:prstGeom>
          <a:noFill/>
          <a:ln>
            <a:noFill/>
          </a:ln>
        </p:spPr>
        <p:txBody>
          <a:bodyPr spcFirstLastPara="1" wrap="square" lIns="0" tIns="0" rIns="0" bIns="0" anchor="b" anchorCtr="0">
            <a:noAutofit/>
          </a:bodyPr>
          <a:lstStyle/>
          <a:p>
            <a:fld id="{00000000-1234-1234-1234-123412341234}" type="slidenum">
              <a:rPr lang="en"/>
              <a:pPr/>
              <a:t>2</a:t>
            </a:fld>
            <a:endParaRPr/>
          </a:p>
        </p:txBody>
      </p:sp>
      <p:pic>
        <p:nvPicPr>
          <p:cNvPr id="186" name="Google Shape;186;p28"/>
          <p:cNvPicPr preferRelativeResize="0"/>
          <p:nvPr/>
        </p:nvPicPr>
        <p:blipFill rotWithShape="1">
          <a:blip r:embed="rId3">
            <a:alphaModFix/>
          </a:blip>
          <a:srcRect/>
          <a:stretch/>
        </p:blipFill>
        <p:spPr>
          <a:xfrm>
            <a:off x="203201" y="1219200"/>
            <a:ext cx="11785596" cy="4716501"/>
          </a:xfrm>
          <a:prstGeom prst="rect">
            <a:avLst/>
          </a:prstGeom>
          <a:noFill/>
          <a:ln>
            <a:noFill/>
          </a:ln>
        </p:spPr>
      </p:pic>
      <p:sp>
        <p:nvSpPr>
          <p:cNvPr id="187" name="Google Shape;187;p28"/>
          <p:cNvSpPr txBox="1"/>
          <p:nvPr/>
        </p:nvSpPr>
        <p:spPr>
          <a:xfrm>
            <a:off x="136533" y="2790617"/>
            <a:ext cx="1900400" cy="747200"/>
          </a:xfrm>
          <a:prstGeom prst="rect">
            <a:avLst/>
          </a:prstGeom>
          <a:noFill/>
          <a:ln>
            <a:noFill/>
          </a:ln>
        </p:spPr>
        <p:txBody>
          <a:bodyPr spcFirstLastPara="1" wrap="square" lIns="121900" tIns="121900" rIns="121900" bIns="121900" anchor="t" anchorCtr="0">
            <a:noAutofit/>
          </a:bodyPr>
          <a:lstStyle/>
          <a:p>
            <a:pPr algn="r">
              <a:lnSpc>
                <a:spcPct val="80000"/>
              </a:lnSpc>
              <a:buClr>
                <a:schemeClr val="dk1"/>
              </a:buClr>
              <a:buSzPts val="1200"/>
            </a:pPr>
            <a:r>
              <a:rPr lang="en" sz="1800" b="1">
                <a:solidFill>
                  <a:schemeClr val="dk1"/>
                </a:solidFill>
                <a:latin typeface="Arial"/>
                <a:ea typeface="Arial"/>
                <a:cs typeface="Arial"/>
                <a:sym typeface="Arial"/>
              </a:rPr>
              <a:t>DATA</a:t>
            </a:r>
            <a:endParaRPr sz="1800" b="1">
              <a:solidFill>
                <a:schemeClr val="dk1"/>
              </a:solidFill>
              <a:latin typeface="Arial"/>
              <a:ea typeface="Arial"/>
              <a:cs typeface="Arial"/>
              <a:sym typeface="Arial"/>
            </a:endParaRPr>
          </a:p>
          <a:p>
            <a:pPr algn="r">
              <a:lnSpc>
                <a:spcPct val="80000"/>
              </a:lnSpc>
              <a:buClr>
                <a:srgbClr val="2DB5E9"/>
              </a:buClr>
              <a:buSzPts val="1200"/>
            </a:pPr>
            <a:r>
              <a:rPr lang="en" sz="1800" b="1">
                <a:solidFill>
                  <a:srgbClr val="2DB5E9"/>
                </a:solidFill>
                <a:latin typeface="Arial"/>
                <a:ea typeface="Arial"/>
                <a:cs typeface="Arial"/>
                <a:sym typeface="Arial"/>
              </a:rPr>
              <a:t>SOURCES</a:t>
            </a:r>
            <a:endParaRPr sz="1800" b="1">
              <a:solidFill>
                <a:srgbClr val="2DB5E9"/>
              </a:solidFill>
              <a:latin typeface="Arial"/>
              <a:ea typeface="Arial"/>
              <a:cs typeface="Arial"/>
              <a:sym typeface="Arial"/>
            </a:endParaRPr>
          </a:p>
        </p:txBody>
      </p:sp>
      <p:sp>
        <p:nvSpPr>
          <p:cNvPr id="188" name="Google Shape;188;p28"/>
          <p:cNvSpPr txBox="1"/>
          <p:nvPr/>
        </p:nvSpPr>
        <p:spPr>
          <a:xfrm>
            <a:off x="304800" y="3379533"/>
            <a:ext cx="1732000" cy="747200"/>
          </a:xfrm>
          <a:prstGeom prst="rect">
            <a:avLst/>
          </a:prstGeom>
          <a:noFill/>
          <a:ln>
            <a:noFill/>
          </a:ln>
        </p:spPr>
        <p:txBody>
          <a:bodyPr spcFirstLastPara="1" wrap="square" lIns="121900" tIns="121900" rIns="121900" bIns="121900" anchor="t" anchorCtr="0">
            <a:noAutofit/>
          </a:bodyPr>
          <a:lstStyle/>
          <a:p>
            <a:pPr algn="r">
              <a:lnSpc>
                <a:spcPct val="90000"/>
              </a:lnSpc>
              <a:buClr>
                <a:schemeClr val="dk1"/>
              </a:buClr>
              <a:buSzPts val="800"/>
            </a:pPr>
            <a:r>
              <a:rPr lang="en" sz="1200">
                <a:solidFill>
                  <a:schemeClr val="dk1"/>
                </a:solidFill>
                <a:latin typeface="Arial"/>
                <a:ea typeface="Arial"/>
                <a:cs typeface="Arial"/>
                <a:sym typeface="Arial"/>
              </a:rPr>
              <a:t>OLTP DATABASES</a:t>
            </a:r>
            <a:endParaRPr sz="1200">
              <a:solidFill>
                <a:schemeClr val="dk1"/>
              </a:solidFill>
              <a:latin typeface="Arial"/>
              <a:ea typeface="Arial"/>
              <a:cs typeface="Arial"/>
              <a:sym typeface="Arial"/>
            </a:endParaRPr>
          </a:p>
          <a:p>
            <a:pPr algn="r">
              <a:lnSpc>
                <a:spcPct val="90000"/>
              </a:lnSpc>
              <a:spcBef>
                <a:spcPts val="1733"/>
              </a:spcBef>
              <a:buClr>
                <a:schemeClr val="dk1"/>
              </a:buClr>
              <a:buSzPts val="800"/>
            </a:pPr>
            <a:r>
              <a:rPr lang="en" sz="1200">
                <a:solidFill>
                  <a:schemeClr val="dk1"/>
                </a:solidFill>
                <a:latin typeface="Arial"/>
                <a:ea typeface="Arial"/>
                <a:cs typeface="Arial"/>
                <a:sym typeface="Arial"/>
              </a:rPr>
              <a:t>ENTERPRISE APPLICATIONS</a:t>
            </a:r>
            <a:endParaRPr sz="1200">
              <a:solidFill>
                <a:schemeClr val="dk1"/>
              </a:solidFill>
              <a:latin typeface="Arial"/>
              <a:ea typeface="Arial"/>
              <a:cs typeface="Arial"/>
              <a:sym typeface="Arial"/>
            </a:endParaRPr>
          </a:p>
          <a:p>
            <a:pPr algn="r">
              <a:lnSpc>
                <a:spcPct val="90000"/>
              </a:lnSpc>
              <a:spcBef>
                <a:spcPts val="1733"/>
              </a:spcBef>
              <a:buClr>
                <a:schemeClr val="dk1"/>
              </a:buClr>
              <a:buSzPts val="800"/>
            </a:pPr>
            <a:r>
              <a:rPr lang="en" sz="1200">
                <a:solidFill>
                  <a:schemeClr val="dk1"/>
                </a:solidFill>
                <a:latin typeface="Arial"/>
                <a:ea typeface="Arial"/>
                <a:cs typeface="Arial"/>
                <a:sym typeface="Arial"/>
              </a:rPr>
              <a:t>THIRD-PARTY</a:t>
            </a:r>
            <a:endParaRPr sz="1200">
              <a:solidFill>
                <a:schemeClr val="dk1"/>
              </a:solidFill>
              <a:latin typeface="Arial"/>
              <a:ea typeface="Arial"/>
              <a:cs typeface="Arial"/>
              <a:sym typeface="Arial"/>
            </a:endParaRPr>
          </a:p>
          <a:p>
            <a:pPr algn="r">
              <a:lnSpc>
                <a:spcPct val="90000"/>
              </a:lnSpc>
              <a:spcBef>
                <a:spcPts val="1733"/>
              </a:spcBef>
              <a:buClr>
                <a:schemeClr val="dk1"/>
              </a:buClr>
              <a:buSzPts val="800"/>
            </a:pPr>
            <a:r>
              <a:rPr lang="en" sz="1200">
                <a:solidFill>
                  <a:schemeClr val="dk1"/>
                </a:solidFill>
                <a:latin typeface="Arial"/>
                <a:ea typeface="Arial"/>
                <a:cs typeface="Arial"/>
                <a:sym typeface="Arial"/>
              </a:rPr>
              <a:t>WEB/LOG DATA</a:t>
            </a:r>
            <a:endParaRPr sz="1200">
              <a:solidFill>
                <a:schemeClr val="dk1"/>
              </a:solidFill>
              <a:latin typeface="Arial"/>
              <a:ea typeface="Arial"/>
              <a:cs typeface="Arial"/>
              <a:sym typeface="Arial"/>
            </a:endParaRPr>
          </a:p>
          <a:p>
            <a:pPr algn="r">
              <a:lnSpc>
                <a:spcPct val="90000"/>
              </a:lnSpc>
              <a:spcBef>
                <a:spcPts val="1733"/>
              </a:spcBef>
              <a:spcAft>
                <a:spcPts val="1733"/>
              </a:spcAft>
              <a:buClr>
                <a:schemeClr val="dk1"/>
              </a:buClr>
              <a:buSzPts val="800"/>
            </a:pPr>
            <a:r>
              <a:rPr lang="en" sz="1200">
                <a:solidFill>
                  <a:schemeClr val="dk1"/>
                </a:solidFill>
                <a:latin typeface="Arial"/>
                <a:ea typeface="Arial"/>
                <a:cs typeface="Arial"/>
                <a:sym typeface="Arial"/>
              </a:rPr>
              <a:t>IoT</a:t>
            </a:r>
            <a:endParaRPr sz="1200">
              <a:solidFill>
                <a:schemeClr val="dk1"/>
              </a:solidFill>
              <a:latin typeface="Arial"/>
              <a:ea typeface="Arial"/>
              <a:cs typeface="Arial"/>
              <a:sym typeface="Arial"/>
            </a:endParaRPr>
          </a:p>
        </p:txBody>
      </p:sp>
      <p:sp>
        <p:nvSpPr>
          <p:cNvPr id="189" name="Google Shape;189;p28"/>
          <p:cNvSpPr txBox="1"/>
          <p:nvPr/>
        </p:nvSpPr>
        <p:spPr>
          <a:xfrm>
            <a:off x="9620600" y="2790633"/>
            <a:ext cx="2266400" cy="747200"/>
          </a:xfrm>
          <a:prstGeom prst="rect">
            <a:avLst/>
          </a:prstGeom>
          <a:noFill/>
          <a:ln>
            <a:noFill/>
          </a:ln>
        </p:spPr>
        <p:txBody>
          <a:bodyPr spcFirstLastPara="1" wrap="square" lIns="121900" tIns="121900" rIns="121900" bIns="121900" anchor="t" anchorCtr="0">
            <a:noAutofit/>
          </a:bodyPr>
          <a:lstStyle/>
          <a:p>
            <a:pPr>
              <a:lnSpc>
                <a:spcPct val="80000"/>
              </a:lnSpc>
              <a:buClr>
                <a:schemeClr val="dk1"/>
              </a:buClr>
              <a:buSzPts val="1200"/>
            </a:pPr>
            <a:r>
              <a:rPr lang="en" sz="1800" b="1">
                <a:solidFill>
                  <a:schemeClr val="dk1"/>
                </a:solidFill>
                <a:latin typeface="Arial"/>
                <a:ea typeface="Arial"/>
                <a:cs typeface="Arial"/>
                <a:sym typeface="Arial"/>
              </a:rPr>
              <a:t>DATA</a:t>
            </a:r>
            <a:endParaRPr sz="1800" b="1">
              <a:solidFill>
                <a:schemeClr val="dk1"/>
              </a:solidFill>
              <a:latin typeface="Arial"/>
              <a:ea typeface="Arial"/>
              <a:cs typeface="Arial"/>
              <a:sym typeface="Arial"/>
            </a:endParaRPr>
          </a:p>
          <a:p>
            <a:pPr>
              <a:lnSpc>
                <a:spcPct val="80000"/>
              </a:lnSpc>
              <a:buClr>
                <a:srgbClr val="2DB5E9"/>
              </a:buClr>
              <a:buSzPts val="1200"/>
            </a:pPr>
            <a:r>
              <a:rPr lang="en" sz="1800" b="1">
                <a:solidFill>
                  <a:srgbClr val="2DB5E9"/>
                </a:solidFill>
                <a:latin typeface="Arial"/>
                <a:ea typeface="Arial"/>
                <a:cs typeface="Arial"/>
                <a:sym typeface="Arial"/>
              </a:rPr>
              <a:t>CONSUMERS</a:t>
            </a:r>
            <a:endParaRPr sz="1800" b="1">
              <a:solidFill>
                <a:srgbClr val="2DB5E9"/>
              </a:solidFill>
              <a:latin typeface="Arial"/>
              <a:ea typeface="Arial"/>
              <a:cs typeface="Arial"/>
              <a:sym typeface="Arial"/>
            </a:endParaRPr>
          </a:p>
        </p:txBody>
      </p:sp>
      <p:sp>
        <p:nvSpPr>
          <p:cNvPr id="190" name="Google Shape;190;p28"/>
          <p:cNvSpPr txBox="1"/>
          <p:nvPr/>
        </p:nvSpPr>
        <p:spPr>
          <a:xfrm>
            <a:off x="9620600" y="3379533"/>
            <a:ext cx="2266400" cy="1062000"/>
          </a:xfrm>
          <a:prstGeom prst="rect">
            <a:avLst/>
          </a:prstGeom>
          <a:noFill/>
          <a:ln>
            <a:noFill/>
          </a:ln>
        </p:spPr>
        <p:txBody>
          <a:bodyPr spcFirstLastPara="1" wrap="square" lIns="121900" tIns="121900" rIns="121900" bIns="121900" anchor="t" anchorCtr="0">
            <a:noAutofit/>
          </a:bodyPr>
          <a:lstStyle/>
          <a:p>
            <a:pPr>
              <a:lnSpc>
                <a:spcPct val="90000"/>
              </a:lnSpc>
              <a:buClr>
                <a:schemeClr val="dk1"/>
              </a:buClr>
              <a:buSzPts val="800"/>
            </a:pPr>
            <a:r>
              <a:rPr lang="en" sz="1200">
                <a:solidFill>
                  <a:schemeClr val="dk1"/>
                </a:solidFill>
                <a:latin typeface="Arial"/>
                <a:ea typeface="Arial"/>
                <a:cs typeface="Arial"/>
                <a:sym typeface="Arial"/>
              </a:rPr>
              <a:t>DATA MONETIZATION</a:t>
            </a:r>
            <a:endParaRPr sz="1200">
              <a:solidFill>
                <a:schemeClr val="dk1"/>
              </a:solidFill>
              <a:latin typeface="Arial"/>
              <a:ea typeface="Arial"/>
              <a:cs typeface="Arial"/>
              <a:sym typeface="Arial"/>
            </a:endParaRPr>
          </a:p>
          <a:p>
            <a:pPr>
              <a:lnSpc>
                <a:spcPct val="90000"/>
              </a:lnSpc>
              <a:spcBef>
                <a:spcPts val="1733"/>
              </a:spcBef>
              <a:buClr>
                <a:schemeClr val="dk1"/>
              </a:buClr>
              <a:buSzPts val="800"/>
            </a:pPr>
            <a:r>
              <a:rPr lang="en" sz="1200">
                <a:solidFill>
                  <a:schemeClr val="dk1"/>
                </a:solidFill>
                <a:latin typeface="Arial"/>
                <a:ea typeface="Arial"/>
                <a:cs typeface="Arial"/>
                <a:sym typeface="Arial"/>
              </a:rPr>
              <a:t>OPERATIONAL</a:t>
            </a:r>
            <a:br>
              <a:rPr lang="en" sz="1200">
                <a:solidFill>
                  <a:schemeClr val="dk1"/>
                </a:solidFill>
                <a:latin typeface="Arial"/>
                <a:ea typeface="Arial"/>
                <a:cs typeface="Arial"/>
                <a:sym typeface="Arial"/>
              </a:rPr>
            </a:br>
            <a:r>
              <a:rPr lang="en" sz="1200">
                <a:solidFill>
                  <a:schemeClr val="dk1"/>
                </a:solidFill>
                <a:latin typeface="Arial"/>
                <a:ea typeface="Arial"/>
                <a:cs typeface="Arial"/>
                <a:sym typeface="Arial"/>
              </a:rPr>
              <a:t>REPORTING</a:t>
            </a:r>
            <a:endParaRPr sz="1200">
              <a:solidFill>
                <a:schemeClr val="dk1"/>
              </a:solidFill>
              <a:latin typeface="Arial"/>
              <a:ea typeface="Arial"/>
              <a:cs typeface="Arial"/>
              <a:sym typeface="Arial"/>
            </a:endParaRPr>
          </a:p>
          <a:p>
            <a:pPr>
              <a:lnSpc>
                <a:spcPct val="90000"/>
              </a:lnSpc>
              <a:spcBef>
                <a:spcPts val="1733"/>
              </a:spcBef>
              <a:buClr>
                <a:schemeClr val="dk1"/>
              </a:buClr>
              <a:buSzPts val="800"/>
            </a:pPr>
            <a:r>
              <a:rPr lang="en" sz="1200">
                <a:solidFill>
                  <a:schemeClr val="dk1"/>
                </a:solidFill>
                <a:latin typeface="Arial"/>
                <a:ea typeface="Arial"/>
                <a:cs typeface="Arial"/>
                <a:sym typeface="Arial"/>
              </a:rPr>
              <a:t>AD HOC ANALYSIS</a:t>
            </a:r>
            <a:endParaRPr sz="1200">
              <a:solidFill>
                <a:schemeClr val="dk1"/>
              </a:solidFill>
              <a:latin typeface="Arial"/>
              <a:ea typeface="Arial"/>
              <a:cs typeface="Arial"/>
              <a:sym typeface="Arial"/>
            </a:endParaRPr>
          </a:p>
          <a:p>
            <a:pPr>
              <a:lnSpc>
                <a:spcPct val="90000"/>
              </a:lnSpc>
              <a:spcBef>
                <a:spcPts val="1733"/>
              </a:spcBef>
              <a:spcAft>
                <a:spcPts val="1733"/>
              </a:spcAft>
              <a:buClr>
                <a:schemeClr val="dk1"/>
              </a:buClr>
              <a:buSzPts val="800"/>
            </a:pPr>
            <a:r>
              <a:rPr lang="en" sz="1200">
                <a:solidFill>
                  <a:schemeClr val="dk1"/>
                </a:solidFill>
                <a:latin typeface="Arial"/>
                <a:ea typeface="Arial"/>
                <a:cs typeface="Arial"/>
                <a:sym typeface="Arial"/>
              </a:rPr>
              <a:t>REAL-TIME ANALYTICS</a:t>
            </a:r>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01400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EC42C-5438-4A10-850C-9201833B66B5}"/>
              </a:ext>
            </a:extLst>
          </p:cNvPr>
          <p:cNvSpPr>
            <a:spLocks noGrp="1"/>
          </p:cNvSpPr>
          <p:nvPr>
            <p:ph type="title"/>
          </p:nvPr>
        </p:nvSpPr>
        <p:spPr/>
        <p:txBody>
          <a:bodyPr>
            <a:normAutofit fontScale="90000"/>
          </a:bodyPr>
          <a:lstStyle/>
          <a:p>
            <a:r>
              <a:rPr lang="en-US"/>
              <a:t>How Hulu Created a New Content Bundle</a:t>
            </a:r>
          </a:p>
        </p:txBody>
      </p:sp>
      <p:sp>
        <p:nvSpPr>
          <p:cNvPr id="3" name="Slide Number Placeholder 2">
            <a:extLst>
              <a:ext uri="{FF2B5EF4-FFF2-40B4-BE49-F238E27FC236}">
                <a16:creationId xmlns:a16="http://schemas.microsoft.com/office/drawing/2014/main" id="{73BDE569-0A1F-4E7F-8687-464800D85589}"/>
              </a:ext>
            </a:extLst>
          </p:cNvPr>
          <p:cNvSpPr>
            <a:spLocks noGrp="1"/>
          </p:cNvSpPr>
          <p:nvPr>
            <p:ph type="sldNum" sz="quarter" idx="10"/>
          </p:nvPr>
        </p:nvSpPr>
        <p:spPr/>
        <p:txBody>
          <a:bodyPr/>
          <a:lstStyle/>
          <a:p>
            <a:fld id="{5FEA2329-038B-B947-AADF-D1E5807E7709}" type="slidenum">
              <a:rPr lang="en-US" smtClean="0"/>
              <a:pPr/>
              <a:t>20</a:t>
            </a:fld>
            <a:endParaRPr lang="en-US"/>
          </a:p>
        </p:txBody>
      </p:sp>
      <p:pic>
        <p:nvPicPr>
          <p:cNvPr id="4098" name="Picture 2" descr="Image result for disney plus logo">
            <a:extLst>
              <a:ext uri="{FF2B5EF4-FFF2-40B4-BE49-F238E27FC236}">
                <a16:creationId xmlns:a16="http://schemas.microsoft.com/office/drawing/2014/main" id="{FBAC900C-1719-484E-BA34-329999B0FE4C}"/>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637689" y="2696357"/>
            <a:ext cx="5430164" cy="305698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hicago Fire, NYCFC nominated for ESPN sports humanitarian award ...">
            <a:extLst>
              <a:ext uri="{FF2B5EF4-FFF2-40B4-BE49-F238E27FC236}">
                <a16:creationId xmlns:a16="http://schemas.microsoft.com/office/drawing/2014/main" id="{C3EBDBD9-9D35-4AC4-A340-6C6078B18B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1072" y="1266703"/>
            <a:ext cx="5714451" cy="2456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940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CC71F-074F-49B3-A832-8B5DBF1A587B}"/>
              </a:ext>
            </a:extLst>
          </p:cNvPr>
          <p:cNvSpPr>
            <a:spLocks noGrp="1"/>
          </p:cNvSpPr>
          <p:nvPr>
            <p:ph type="title"/>
          </p:nvPr>
        </p:nvSpPr>
        <p:spPr/>
        <p:txBody>
          <a:bodyPr/>
          <a:lstStyle/>
          <a:p>
            <a:r>
              <a:rPr lang="en-US"/>
              <a:t>Resolving Channel Conflicts</a:t>
            </a:r>
          </a:p>
        </p:txBody>
      </p:sp>
      <p:sp>
        <p:nvSpPr>
          <p:cNvPr id="3" name="Slide Number Placeholder 2">
            <a:extLst>
              <a:ext uri="{FF2B5EF4-FFF2-40B4-BE49-F238E27FC236}">
                <a16:creationId xmlns:a16="http://schemas.microsoft.com/office/drawing/2014/main" id="{0E08F74C-D636-4F38-AC65-92E103067F93}"/>
              </a:ext>
            </a:extLst>
          </p:cNvPr>
          <p:cNvSpPr>
            <a:spLocks noGrp="1"/>
          </p:cNvSpPr>
          <p:nvPr>
            <p:ph type="sldNum" sz="quarter" idx="10"/>
          </p:nvPr>
        </p:nvSpPr>
        <p:spPr/>
        <p:txBody>
          <a:bodyPr/>
          <a:lstStyle/>
          <a:p>
            <a:fld id="{5FEA2329-038B-B947-AADF-D1E5807E7709}" type="slidenum">
              <a:rPr lang="en-US" smtClean="0"/>
              <a:pPr/>
              <a:t>21</a:t>
            </a:fld>
            <a:endParaRPr lang="en-US"/>
          </a:p>
        </p:txBody>
      </p:sp>
      <p:sp>
        <p:nvSpPr>
          <p:cNvPr id="4" name="Content Placeholder 3">
            <a:extLst>
              <a:ext uri="{FF2B5EF4-FFF2-40B4-BE49-F238E27FC236}">
                <a16:creationId xmlns:a16="http://schemas.microsoft.com/office/drawing/2014/main" id="{D819D3BA-0C7B-4AE0-9E9F-984EFF31A4BE}"/>
              </a:ext>
            </a:extLst>
          </p:cNvPr>
          <p:cNvSpPr>
            <a:spLocks noGrp="1"/>
          </p:cNvSpPr>
          <p:nvPr>
            <p:ph sz="quarter" idx="13"/>
          </p:nvPr>
        </p:nvSpPr>
        <p:spPr>
          <a:xfrm>
            <a:off x="457200" y="1435455"/>
            <a:ext cx="9052560" cy="4121151"/>
          </a:xfrm>
          <a:solidFill>
            <a:schemeClr val="accent5">
              <a:lumMod val="20000"/>
              <a:lumOff val="80000"/>
            </a:schemeClr>
          </a:solidFill>
        </p:spPr>
        <p:txBody>
          <a:bodyPr/>
          <a:lstStyle/>
          <a:p>
            <a:r>
              <a:rPr lang="en-US" sz="3200"/>
              <a:t>The age-old fight between selling via the channel and directly to enterprises by tech companies</a:t>
            </a:r>
          </a:p>
          <a:p>
            <a:r>
              <a:rPr lang="en-US" sz="3200"/>
              <a:t>Remember the 360-degree view? </a:t>
            </a:r>
          </a:p>
          <a:p>
            <a:r>
              <a:rPr lang="en-US" sz="3200"/>
              <a:t>Learn from the retail world and support omnichannel experience </a:t>
            </a:r>
          </a:p>
        </p:txBody>
      </p:sp>
    </p:spTree>
    <p:extLst>
      <p:ext uri="{BB962C8B-B14F-4D97-AF65-F5344CB8AC3E}">
        <p14:creationId xmlns:p14="http://schemas.microsoft.com/office/powerpoint/2010/main" val="1152309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568E2-CA5A-4261-9975-2375531238E6}"/>
              </a:ext>
            </a:extLst>
          </p:cNvPr>
          <p:cNvSpPr>
            <a:spLocks noGrp="1"/>
          </p:cNvSpPr>
          <p:nvPr>
            <p:ph type="title"/>
          </p:nvPr>
        </p:nvSpPr>
        <p:spPr/>
        <p:txBody>
          <a:bodyPr/>
          <a:lstStyle/>
          <a:p>
            <a:r>
              <a:rPr lang="en-US"/>
              <a:t>Key Takeaways</a:t>
            </a:r>
          </a:p>
        </p:txBody>
      </p:sp>
      <p:sp>
        <p:nvSpPr>
          <p:cNvPr id="3" name="Slide Number Placeholder 2">
            <a:extLst>
              <a:ext uri="{FF2B5EF4-FFF2-40B4-BE49-F238E27FC236}">
                <a16:creationId xmlns:a16="http://schemas.microsoft.com/office/drawing/2014/main" id="{A48BB0EB-97FC-4E88-85CC-3E80022D1844}"/>
              </a:ext>
            </a:extLst>
          </p:cNvPr>
          <p:cNvSpPr>
            <a:spLocks noGrp="1"/>
          </p:cNvSpPr>
          <p:nvPr>
            <p:ph type="sldNum" sz="quarter" idx="10"/>
          </p:nvPr>
        </p:nvSpPr>
        <p:spPr/>
        <p:txBody>
          <a:bodyPr/>
          <a:lstStyle/>
          <a:p>
            <a:fld id="{5FEA2329-038B-B947-AADF-D1E5807E7709}" type="slidenum">
              <a:rPr lang="en-US" smtClean="0"/>
              <a:pPr/>
              <a:t>22</a:t>
            </a:fld>
            <a:endParaRPr lang="en-US"/>
          </a:p>
        </p:txBody>
      </p:sp>
      <p:sp>
        <p:nvSpPr>
          <p:cNvPr id="4" name="Content Placeholder 3">
            <a:extLst>
              <a:ext uri="{FF2B5EF4-FFF2-40B4-BE49-F238E27FC236}">
                <a16:creationId xmlns:a16="http://schemas.microsoft.com/office/drawing/2014/main" id="{BADCBC2E-5FAD-4D5B-838D-CFCEF12A4760}"/>
              </a:ext>
            </a:extLst>
          </p:cNvPr>
          <p:cNvSpPr>
            <a:spLocks noGrp="1"/>
          </p:cNvSpPr>
          <p:nvPr>
            <p:ph sz="quarter" idx="13"/>
          </p:nvPr>
        </p:nvSpPr>
        <p:spPr>
          <a:xfrm>
            <a:off x="457200" y="1307698"/>
            <a:ext cx="4937760" cy="4121151"/>
          </a:xfrm>
        </p:spPr>
        <p:txBody>
          <a:bodyPr/>
          <a:lstStyle/>
          <a:p>
            <a:r>
              <a:rPr lang="en-US"/>
              <a:t>More integrated data infrastructure needed</a:t>
            </a:r>
          </a:p>
          <a:p>
            <a:r>
              <a:rPr lang="en-US"/>
              <a:t>Real-time needs for variety of user populations</a:t>
            </a:r>
          </a:p>
          <a:p>
            <a:r>
              <a:rPr lang="en-US"/>
              <a:t>Support a 360-degree customer view</a:t>
            </a:r>
          </a:p>
          <a:p>
            <a:r>
              <a:rPr lang="en-US"/>
              <a:t>Time to re-evaluate your legacy data technologies</a:t>
            </a:r>
          </a:p>
        </p:txBody>
      </p:sp>
      <p:pic>
        <p:nvPicPr>
          <p:cNvPr id="5" name="Picture 4">
            <a:extLst>
              <a:ext uri="{FF2B5EF4-FFF2-40B4-BE49-F238E27FC236}">
                <a16:creationId xmlns:a16="http://schemas.microsoft.com/office/drawing/2014/main" id="{7F152088-ECBF-4C4A-99CF-0A3A06CC34BC}"/>
              </a:ext>
            </a:extLst>
          </p:cNvPr>
          <p:cNvPicPr>
            <a:picLocks noChangeAspect="1"/>
          </p:cNvPicPr>
          <p:nvPr/>
        </p:nvPicPr>
        <p:blipFill>
          <a:blip r:embed="rId2"/>
          <a:stretch>
            <a:fillRect/>
          </a:stretch>
        </p:blipFill>
        <p:spPr>
          <a:xfrm flipH="1">
            <a:off x="5394960" y="1307698"/>
            <a:ext cx="6797040" cy="5118500"/>
          </a:xfrm>
          <a:prstGeom prst="rect">
            <a:avLst/>
          </a:prstGeom>
        </p:spPr>
      </p:pic>
    </p:spTree>
    <p:extLst>
      <p:ext uri="{BB962C8B-B14F-4D97-AF65-F5344CB8AC3E}">
        <p14:creationId xmlns:p14="http://schemas.microsoft.com/office/powerpoint/2010/main" val="3428070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9"/>
          <p:cNvSpPr txBox="1">
            <a:spLocks noGrp="1"/>
          </p:cNvSpPr>
          <p:nvPr>
            <p:ph type="body" idx="2"/>
          </p:nvPr>
        </p:nvSpPr>
        <p:spPr>
          <a:xfrm>
            <a:off x="571200" y="4823375"/>
            <a:ext cx="7186000" cy="1407200"/>
          </a:xfrm>
          <a:prstGeom prst="rect">
            <a:avLst/>
          </a:prstGeom>
        </p:spPr>
        <p:txBody>
          <a:bodyPr spcFirstLastPara="1" wrap="square" lIns="121900" tIns="60933" rIns="121900" bIns="60933" anchor="t" anchorCtr="0">
            <a:noAutofit/>
          </a:bodyPr>
          <a:lstStyle/>
          <a:p>
            <a:pPr marL="0" indent="0"/>
            <a:endParaRPr/>
          </a:p>
          <a:p>
            <a:pPr marL="0" indent="0"/>
            <a:r>
              <a:rPr lang="en"/>
              <a:t>Learn more about Snowflake for Technology companies</a:t>
            </a:r>
            <a:endParaRPr/>
          </a:p>
          <a:p>
            <a:pPr marL="0" indent="0"/>
            <a:r>
              <a:rPr lang="en" u="sng">
                <a:solidFill>
                  <a:schemeClr val="hlink"/>
                </a:solidFill>
                <a:hlinkClick r:id="rId3"/>
              </a:rPr>
              <a:t>www.snowflake.com/data-analytics-for-technology</a:t>
            </a:r>
            <a:r>
              <a:rPr lang="en"/>
              <a:t>  </a:t>
            </a:r>
            <a:endParaRPr/>
          </a:p>
        </p:txBody>
      </p:sp>
      <p:pic>
        <p:nvPicPr>
          <p:cNvPr id="196" name="Google Shape;196;p29">
            <a:hlinkClick r:id="rId4"/>
          </p:cNvPr>
          <p:cNvPicPr preferRelativeResize="0"/>
          <p:nvPr/>
        </p:nvPicPr>
        <p:blipFill rotWithShape="1">
          <a:blip r:embed="rId5">
            <a:alphaModFix/>
          </a:blip>
          <a:srcRect/>
          <a:stretch/>
        </p:blipFill>
        <p:spPr>
          <a:xfrm>
            <a:off x="1837584" y="1523633"/>
            <a:ext cx="4653233" cy="3502923"/>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800252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CC014E-9A12-4191-AB5B-2DBB6B562AE4}"/>
              </a:ext>
            </a:extLst>
          </p:cNvPr>
          <p:cNvSpPr>
            <a:spLocks noGrp="1"/>
          </p:cNvSpPr>
          <p:nvPr>
            <p:ph type="ctrTitle"/>
          </p:nvPr>
        </p:nvSpPr>
        <p:spPr/>
        <p:txBody>
          <a:bodyPr/>
          <a:lstStyle/>
          <a:p>
            <a:r>
              <a:rPr lang="en-US" sz="4800" b="1">
                <a:cs typeface="Calibri" panose="020F0502020204030204" pitchFamily="34" charset="0"/>
              </a:rPr>
              <a:t>Thank you!</a:t>
            </a:r>
          </a:p>
        </p:txBody>
      </p:sp>
      <p:sp>
        <p:nvSpPr>
          <p:cNvPr id="3" name="Slide Number Placeholder 2">
            <a:extLst>
              <a:ext uri="{FF2B5EF4-FFF2-40B4-BE49-F238E27FC236}">
                <a16:creationId xmlns:a16="http://schemas.microsoft.com/office/drawing/2014/main" id="{199F67CA-720C-471B-AC27-C38B7A0D2EFF}"/>
              </a:ext>
            </a:extLst>
          </p:cNvPr>
          <p:cNvSpPr>
            <a:spLocks noGrp="1"/>
          </p:cNvSpPr>
          <p:nvPr>
            <p:ph type="sldNum" sz="quarter" idx="4294967295"/>
          </p:nvPr>
        </p:nvSpPr>
        <p:spPr>
          <a:xfrm>
            <a:off x="11666538" y="6437313"/>
            <a:ext cx="525462" cy="431800"/>
          </a:xfrm>
        </p:spPr>
        <p:txBody>
          <a:bodyPr/>
          <a:lstStyle/>
          <a:p>
            <a:fld id="{5FEA2329-038B-B947-AADF-D1E5807E7709}" type="slidenum">
              <a:rPr lang="en-US" smtClean="0"/>
              <a:pPr/>
              <a:t>24</a:t>
            </a:fld>
            <a:endParaRPr lang="en-US"/>
          </a:p>
        </p:txBody>
      </p:sp>
    </p:spTree>
    <p:extLst>
      <p:ext uri="{BB962C8B-B14F-4D97-AF65-F5344CB8AC3E}">
        <p14:creationId xmlns:p14="http://schemas.microsoft.com/office/powerpoint/2010/main" val="4083751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D26FD-C2E4-2048-9BFC-FAEF260760F6}"/>
              </a:ext>
            </a:extLst>
          </p:cNvPr>
          <p:cNvSpPr>
            <a:spLocks noGrp="1"/>
          </p:cNvSpPr>
          <p:nvPr>
            <p:ph type="title"/>
          </p:nvPr>
        </p:nvSpPr>
        <p:spPr/>
        <p:txBody>
          <a:bodyPr/>
          <a:lstStyle/>
          <a:p>
            <a:r>
              <a:rPr lang="en-US"/>
              <a:t>Speaker: David Strom </a:t>
            </a:r>
          </a:p>
        </p:txBody>
      </p:sp>
      <p:sp>
        <p:nvSpPr>
          <p:cNvPr id="3" name="Slide Number Placeholder 2">
            <a:extLst>
              <a:ext uri="{FF2B5EF4-FFF2-40B4-BE49-F238E27FC236}">
                <a16:creationId xmlns:a16="http://schemas.microsoft.com/office/drawing/2014/main" id="{F5DBF2DA-354F-AC46-A781-BB6C55B156C8}"/>
              </a:ext>
            </a:extLst>
          </p:cNvPr>
          <p:cNvSpPr>
            <a:spLocks noGrp="1"/>
          </p:cNvSpPr>
          <p:nvPr>
            <p:ph type="sldNum" sz="quarter" idx="10"/>
          </p:nvPr>
        </p:nvSpPr>
        <p:spPr/>
        <p:txBody>
          <a:bodyPr/>
          <a:lstStyle/>
          <a:p>
            <a:fld id="{5FEA2329-038B-B947-AADF-D1E5807E7709}" type="slidenum">
              <a:rPr lang="en-US" smtClean="0"/>
              <a:pPr/>
              <a:t>3</a:t>
            </a:fld>
            <a:endParaRPr lang="en-US"/>
          </a:p>
        </p:txBody>
      </p:sp>
      <p:pic>
        <p:nvPicPr>
          <p:cNvPr id="5" name="Content Placeholder 4">
            <a:extLst>
              <a:ext uri="{FF2B5EF4-FFF2-40B4-BE49-F238E27FC236}">
                <a16:creationId xmlns:a16="http://schemas.microsoft.com/office/drawing/2014/main" id="{6C5D6252-10C0-F640-8C49-6F8F7A497F87}"/>
              </a:ext>
            </a:extLst>
          </p:cNvPr>
          <p:cNvPicPr>
            <a:picLocks noGrp="1" noChangeAspect="1"/>
          </p:cNvPicPr>
          <p:nvPr>
            <p:ph sz="quarter" idx="13"/>
          </p:nvPr>
        </p:nvPicPr>
        <p:blipFill>
          <a:blip r:embed="rId3"/>
          <a:stretch>
            <a:fillRect/>
          </a:stretch>
        </p:blipFill>
        <p:spPr>
          <a:xfrm>
            <a:off x="1245870" y="1533525"/>
            <a:ext cx="3865478" cy="3416320"/>
          </a:xfrm>
          <a:prstGeom prst="rect">
            <a:avLst/>
          </a:prstGeom>
        </p:spPr>
      </p:pic>
      <p:sp>
        <p:nvSpPr>
          <p:cNvPr id="4" name="TextBox 3">
            <a:extLst>
              <a:ext uri="{FF2B5EF4-FFF2-40B4-BE49-F238E27FC236}">
                <a16:creationId xmlns:a16="http://schemas.microsoft.com/office/drawing/2014/main" id="{FA2AF6A3-36DF-AB4B-BD66-982BF049CC32}"/>
              </a:ext>
            </a:extLst>
          </p:cNvPr>
          <p:cNvSpPr txBox="1"/>
          <p:nvPr/>
        </p:nvSpPr>
        <p:spPr>
          <a:xfrm>
            <a:off x="5486400" y="1533525"/>
            <a:ext cx="4864100" cy="3416320"/>
          </a:xfrm>
          <a:prstGeom prst="rect">
            <a:avLst/>
          </a:prstGeom>
          <a:solidFill>
            <a:schemeClr val="accent5">
              <a:lumMod val="20000"/>
              <a:lumOff val="80000"/>
            </a:schemeClr>
          </a:solidFill>
        </p:spPr>
        <p:txBody>
          <a:bodyPr wrap="square" rtlCol="0">
            <a:spAutoFit/>
          </a:bodyPr>
          <a:lstStyle/>
          <a:p>
            <a:r>
              <a:rPr lang="en-US">
                <a:latin typeface="Georgia Regular" charset="0"/>
              </a:rPr>
              <a:t>David Strom is one of the </a:t>
            </a:r>
            <a:r>
              <a:rPr lang="en-US" b="1">
                <a:latin typeface="Georgia Regular" charset="0"/>
              </a:rPr>
              <a:t>leading experts on network and Internet technologies</a:t>
            </a:r>
            <a:r>
              <a:rPr lang="en-US">
                <a:latin typeface="Georgia Regular" charset="0"/>
              </a:rPr>
              <a:t> and has written and spoken extensively on topics such as IT security, VOIP, convergence, email, cloud computing, network management, Internet applications, wireless, and Web services</a:t>
            </a:r>
            <a:r>
              <a:rPr lang="en-US" b="1">
                <a:latin typeface="Georgia Regular" charset="0"/>
              </a:rPr>
              <a:t> for more than 30 years. </a:t>
            </a:r>
            <a:endParaRPr lang="en-US"/>
          </a:p>
        </p:txBody>
      </p:sp>
    </p:spTree>
    <p:extLst>
      <p:ext uri="{BB962C8B-B14F-4D97-AF65-F5344CB8AC3E}">
        <p14:creationId xmlns:p14="http://schemas.microsoft.com/office/powerpoint/2010/main" val="680267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54A04-B1EB-3347-B2F2-F3EE7494E192}"/>
              </a:ext>
            </a:extLst>
          </p:cNvPr>
          <p:cNvSpPr>
            <a:spLocks noGrp="1"/>
          </p:cNvSpPr>
          <p:nvPr>
            <p:ph type="title"/>
          </p:nvPr>
        </p:nvSpPr>
        <p:spPr>
          <a:xfrm>
            <a:off x="457200" y="431802"/>
            <a:ext cx="11212285" cy="834901"/>
          </a:xfrm>
        </p:spPr>
        <p:txBody>
          <a:bodyPr anchor="t">
            <a:normAutofit/>
          </a:bodyPr>
          <a:lstStyle/>
          <a:p>
            <a:r>
              <a:rPr lang="en-US"/>
              <a:t>Today’s Agenda</a:t>
            </a:r>
          </a:p>
        </p:txBody>
      </p:sp>
      <p:sp>
        <p:nvSpPr>
          <p:cNvPr id="3" name="Slide Number Placeholder 2">
            <a:extLst>
              <a:ext uri="{FF2B5EF4-FFF2-40B4-BE49-F238E27FC236}">
                <a16:creationId xmlns:a16="http://schemas.microsoft.com/office/drawing/2014/main" id="{5AEBA9D9-29CF-2649-B347-8F7E16392616}"/>
              </a:ext>
            </a:extLst>
          </p:cNvPr>
          <p:cNvSpPr>
            <a:spLocks noGrp="1"/>
          </p:cNvSpPr>
          <p:nvPr>
            <p:ph type="sldNum" sz="quarter" idx="10"/>
          </p:nvPr>
        </p:nvSpPr>
        <p:spPr>
          <a:xfrm>
            <a:off x="11520590" y="6437087"/>
            <a:ext cx="524933" cy="431800"/>
          </a:xfrm>
        </p:spPr>
        <p:txBody>
          <a:bodyPr anchor="ctr">
            <a:normAutofit/>
          </a:bodyPr>
          <a:lstStyle/>
          <a:p>
            <a:pPr>
              <a:spcAft>
                <a:spcPts val="600"/>
              </a:spcAft>
            </a:pPr>
            <a:fld id="{5FEA2329-038B-B947-AADF-D1E5807E7709}" type="slidenum">
              <a:rPr lang="en-US" smtClean="0"/>
              <a:pPr>
                <a:spcAft>
                  <a:spcPts val="600"/>
                </a:spcAft>
              </a:pPr>
              <a:t>4</a:t>
            </a:fld>
            <a:endParaRPr lang="en-US"/>
          </a:p>
        </p:txBody>
      </p:sp>
      <p:sp>
        <p:nvSpPr>
          <p:cNvPr id="4" name="Content Placeholder 3">
            <a:extLst>
              <a:ext uri="{FF2B5EF4-FFF2-40B4-BE49-F238E27FC236}">
                <a16:creationId xmlns:a16="http://schemas.microsoft.com/office/drawing/2014/main" id="{5C06B152-D10E-1D48-A573-4C3577843265}"/>
              </a:ext>
            </a:extLst>
          </p:cNvPr>
          <p:cNvSpPr>
            <a:spLocks noGrp="1"/>
          </p:cNvSpPr>
          <p:nvPr>
            <p:ph sz="quarter" idx="13"/>
          </p:nvPr>
        </p:nvSpPr>
        <p:spPr>
          <a:xfrm>
            <a:off x="457200" y="1435455"/>
            <a:ext cx="11201400" cy="4121151"/>
          </a:xfrm>
        </p:spPr>
        <p:txBody>
          <a:bodyPr>
            <a:normAutofit/>
          </a:bodyPr>
          <a:lstStyle/>
          <a:p>
            <a:pPr marL="342900" marR="0" lvl="0" indent="-342900">
              <a:spcBef>
                <a:spcPts val="0"/>
              </a:spcBef>
              <a:spcAft>
                <a:spcPts val="0"/>
              </a:spcAft>
              <a:buFont typeface="Symbol" panose="05050102010706020507" pitchFamily="18" charset="2"/>
              <a:buChar char=""/>
            </a:pPr>
            <a:r>
              <a:rPr lang="en-US"/>
              <a:t>The demands for better data investments</a:t>
            </a:r>
            <a:endParaRPr lang="en-US">
              <a:effectLst/>
            </a:endParaRPr>
          </a:p>
          <a:p>
            <a:pPr marL="342900" marR="0" lvl="0" indent="-342900">
              <a:spcBef>
                <a:spcPts val="0"/>
              </a:spcBef>
              <a:spcAft>
                <a:spcPts val="0"/>
              </a:spcAft>
              <a:buFont typeface="Symbol" panose="05050102010706020507" pitchFamily="18" charset="2"/>
              <a:buChar char=""/>
            </a:pPr>
            <a:r>
              <a:rPr lang="en-US">
                <a:effectLst/>
              </a:rPr>
              <a:t>Centralize and seamlessly share all your data</a:t>
            </a:r>
          </a:p>
          <a:p>
            <a:pPr marL="342900" indent="-342900">
              <a:spcBef>
                <a:spcPts val="0"/>
              </a:spcBef>
              <a:buFont typeface="Symbol" panose="05050102010706020507" pitchFamily="18" charset="2"/>
              <a:buChar char=""/>
            </a:pPr>
            <a:r>
              <a:rPr lang="en-US"/>
              <a:t>Make all data actionable and drive real-time insights</a:t>
            </a:r>
            <a:endParaRPr lang="en-US">
              <a:effectLst/>
            </a:endParaRPr>
          </a:p>
          <a:p>
            <a:pPr marL="342900" marR="0" lvl="0" indent="-342900">
              <a:spcBef>
                <a:spcPts val="0"/>
              </a:spcBef>
              <a:spcAft>
                <a:spcPts val="0"/>
              </a:spcAft>
              <a:buFont typeface="Symbol" panose="05050102010706020507" pitchFamily="18" charset="2"/>
              <a:buChar char=""/>
            </a:pPr>
            <a:r>
              <a:rPr lang="en-US"/>
              <a:t>Scale up and down easily  </a:t>
            </a:r>
          </a:p>
          <a:p>
            <a:pPr marL="342900" marR="0" lvl="0" indent="-342900">
              <a:spcBef>
                <a:spcPts val="0"/>
              </a:spcBef>
              <a:spcAft>
                <a:spcPts val="0"/>
              </a:spcAft>
              <a:buFont typeface="Symbol" panose="05050102010706020507" pitchFamily="18" charset="2"/>
              <a:buChar char=""/>
            </a:pPr>
            <a:r>
              <a:rPr lang="en-US">
                <a:effectLst/>
              </a:rPr>
              <a:t>Minimize management overhead</a:t>
            </a:r>
          </a:p>
          <a:p>
            <a:endParaRPr lang="en-US"/>
          </a:p>
        </p:txBody>
      </p:sp>
    </p:spTree>
    <p:extLst>
      <p:ext uri="{BB962C8B-B14F-4D97-AF65-F5344CB8AC3E}">
        <p14:creationId xmlns:p14="http://schemas.microsoft.com/office/powerpoint/2010/main" val="4149854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ABAA5-B657-4B9D-AF0C-B1F9DA4D2E0F}"/>
              </a:ext>
            </a:extLst>
          </p:cNvPr>
          <p:cNvSpPr>
            <a:spLocks noGrp="1"/>
          </p:cNvSpPr>
          <p:nvPr>
            <p:ph type="title"/>
          </p:nvPr>
        </p:nvSpPr>
        <p:spPr>
          <a:xfrm>
            <a:off x="457200" y="431802"/>
            <a:ext cx="11212285" cy="834901"/>
          </a:xfrm>
        </p:spPr>
        <p:txBody>
          <a:bodyPr anchor="t">
            <a:normAutofit/>
          </a:bodyPr>
          <a:lstStyle/>
          <a:p>
            <a:r>
              <a:rPr lang="en-US"/>
              <a:t>New Challenges Ahead</a:t>
            </a:r>
          </a:p>
        </p:txBody>
      </p:sp>
      <p:sp>
        <p:nvSpPr>
          <p:cNvPr id="3" name="Slide Number Placeholder 2">
            <a:extLst>
              <a:ext uri="{FF2B5EF4-FFF2-40B4-BE49-F238E27FC236}">
                <a16:creationId xmlns:a16="http://schemas.microsoft.com/office/drawing/2014/main" id="{40C891A4-C23B-45A7-B802-DCBDCF578251}"/>
              </a:ext>
            </a:extLst>
          </p:cNvPr>
          <p:cNvSpPr>
            <a:spLocks noGrp="1"/>
          </p:cNvSpPr>
          <p:nvPr>
            <p:ph type="sldNum" sz="quarter" idx="10"/>
          </p:nvPr>
        </p:nvSpPr>
        <p:spPr>
          <a:xfrm>
            <a:off x="11520590" y="6437087"/>
            <a:ext cx="524933" cy="431800"/>
          </a:xfrm>
        </p:spPr>
        <p:txBody>
          <a:bodyPr anchor="ctr">
            <a:normAutofit/>
          </a:bodyPr>
          <a:lstStyle/>
          <a:p>
            <a:pPr>
              <a:spcAft>
                <a:spcPts val="600"/>
              </a:spcAft>
            </a:pPr>
            <a:fld id="{5FEA2329-038B-B947-AADF-D1E5807E7709}" type="slidenum">
              <a:rPr lang="en-US" smtClean="0"/>
              <a:pPr>
                <a:spcAft>
                  <a:spcPts val="600"/>
                </a:spcAft>
              </a:pPr>
              <a:t>5</a:t>
            </a:fld>
            <a:endParaRPr lang="en-US"/>
          </a:p>
        </p:txBody>
      </p:sp>
      <p:sp>
        <p:nvSpPr>
          <p:cNvPr id="4" name="Content Placeholder 3">
            <a:extLst>
              <a:ext uri="{FF2B5EF4-FFF2-40B4-BE49-F238E27FC236}">
                <a16:creationId xmlns:a16="http://schemas.microsoft.com/office/drawing/2014/main" id="{AEA606EC-BC08-4D41-8C90-B7F45B1C0B93}"/>
              </a:ext>
            </a:extLst>
          </p:cNvPr>
          <p:cNvSpPr>
            <a:spLocks noGrp="1"/>
          </p:cNvSpPr>
          <p:nvPr>
            <p:ph sz="quarter" idx="13"/>
          </p:nvPr>
        </p:nvSpPr>
        <p:spPr>
          <a:xfrm>
            <a:off x="457200" y="1435455"/>
            <a:ext cx="9344025" cy="4121151"/>
          </a:xfrm>
        </p:spPr>
        <p:txBody>
          <a:bodyPr>
            <a:normAutofit/>
          </a:bodyPr>
          <a:lstStyle/>
          <a:p>
            <a:r>
              <a:rPr lang="en-US"/>
              <a:t>The pandemic has transformed every business into a digital business</a:t>
            </a:r>
          </a:p>
          <a:p>
            <a:pPr lvl="1"/>
            <a:r>
              <a:rPr lang="en-US" sz="2600"/>
              <a:t>More customers shopping online</a:t>
            </a:r>
          </a:p>
          <a:p>
            <a:pPr lvl="1"/>
            <a:r>
              <a:rPr lang="en-US" sz="2600"/>
              <a:t>More staff working from home/remotely</a:t>
            </a:r>
          </a:p>
          <a:p>
            <a:r>
              <a:rPr lang="en-US"/>
              <a:t>Scaling up a data platform can be tough to meet these new demands</a:t>
            </a:r>
          </a:p>
          <a:p>
            <a:pPr lvl="1"/>
            <a:r>
              <a:rPr lang="en-US" sz="2600"/>
              <a:t>Handling more data</a:t>
            </a:r>
          </a:p>
          <a:p>
            <a:pPr lvl="1"/>
            <a:r>
              <a:rPr lang="en-US" sz="2600"/>
              <a:t>Infrastructure changes across the entire enterprise</a:t>
            </a:r>
          </a:p>
          <a:p>
            <a:endParaRPr lang="en-US"/>
          </a:p>
        </p:txBody>
      </p:sp>
    </p:spTree>
    <p:extLst>
      <p:ext uri="{BB962C8B-B14F-4D97-AF65-F5344CB8AC3E}">
        <p14:creationId xmlns:p14="http://schemas.microsoft.com/office/powerpoint/2010/main" val="3363101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CC795-695F-49D0-B512-5CB6DF00D7E2}"/>
              </a:ext>
            </a:extLst>
          </p:cNvPr>
          <p:cNvSpPr>
            <a:spLocks noGrp="1"/>
          </p:cNvSpPr>
          <p:nvPr>
            <p:ph type="title"/>
          </p:nvPr>
        </p:nvSpPr>
        <p:spPr/>
        <p:txBody>
          <a:bodyPr/>
          <a:lstStyle/>
          <a:p>
            <a:r>
              <a:rPr lang="en-US"/>
              <a:t>Business Implications</a:t>
            </a:r>
          </a:p>
        </p:txBody>
      </p:sp>
      <p:sp>
        <p:nvSpPr>
          <p:cNvPr id="3" name="Slide Number Placeholder 2">
            <a:extLst>
              <a:ext uri="{FF2B5EF4-FFF2-40B4-BE49-F238E27FC236}">
                <a16:creationId xmlns:a16="http://schemas.microsoft.com/office/drawing/2014/main" id="{30B01CF4-DA00-470E-A023-3E6813B82A32}"/>
              </a:ext>
            </a:extLst>
          </p:cNvPr>
          <p:cNvSpPr>
            <a:spLocks noGrp="1"/>
          </p:cNvSpPr>
          <p:nvPr>
            <p:ph type="sldNum" sz="quarter" idx="10"/>
          </p:nvPr>
        </p:nvSpPr>
        <p:spPr/>
        <p:txBody>
          <a:bodyPr/>
          <a:lstStyle/>
          <a:p>
            <a:fld id="{5FEA2329-038B-B947-AADF-D1E5807E7709}" type="slidenum">
              <a:rPr lang="en-US" smtClean="0"/>
              <a:pPr/>
              <a:t>6</a:t>
            </a:fld>
            <a:endParaRPr lang="en-US"/>
          </a:p>
        </p:txBody>
      </p:sp>
      <p:sp>
        <p:nvSpPr>
          <p:cNvPr id="4" name="Content Placeholder 3">
            <a:extLst>
              <a:ext uri="{FF2B5EF4-FFF2-40B4-BE49-F238E27FC236}">
                <a16:creationId xmlns:a16="http://schemas.microsoft.com/office/drawing/2014/main" id="{53CF1FD2-EB2A-4975-B5E2-3DCA6690CB32}"/>
              </a:ext>
            </a:extLst>
          </p:cNvPr>
          <p:cNvSpPr>
            <a:spLocks noGrp="1"/>
          </p:cNvSpPr>
          <p:nvPr>
            <p:ph sz="quarter" idx="13"/>
          </p:nvPr>
        </p:nvSpPr>
        <p:spPr>
          <a:xfrm>
            <a:off x="6272212" y="1266703"/>
            <a:ext cx="6149340" cy="4121151"/>
          </a:xfrm>
        </p:spPr>
        <p:txBody>
          <a:bodyPr/>
          <a:lstStyle/>
          <a:p>
            <a:r>
              <a:rPr lang="en-US" sz="3200">
                <a:solidFill>
                  <a:srgbClr val="000000"/>
                </a:solidFill>
                <a:latin typeface="Georgia" panose="02040502050405020303" pitchFamily="18" charset="0"/>
                <a:ea typeface="Georgia" panose="02040502050405020303" pitchFamily="18" charset="0"/>
                <a:cs typeface="Calibri" panose="020F0502020204030204" pitchFamily="34" charset="0"/>
              </a:rPr>
              <a:t>Track </a:t>
            </a:r>
            <a:r>
              <a:rPr lang="en-US" sz="3200">
                <a:solidFill>
                  <a:srgbClr val="000000"/>
                </a:solidFill>
                <a:effectLst/>
                <a:latin typeface="Georgia" panose="02040502050405020303" pitchFamily="18" charset="0"/>
                <a:ea typeface="Georgia" panose="02040502050405020303" pitchFamily="18" charset="0"/>
                <a:cs typeface="Calibri" panose="020F0502020204030204" pitchFamily="34" charset="0"/>
              </a:rPr>
              <a:t>emerging trends</a:t>
            </a:r>
          </a:p>
          <a:p>
            <a:r>
              <a:rPr lang="en-US" sz="3200">
                <a:solidFill>
                  <a:srgbClr val="000000"/>
                </a:solidFill>
                <a:effectLst/>
                <a:latin typeface="Georgia" panose="02040502050405020303" pitchFamily="18" charset="0"/>
                <a:ea typeface="Georgia" panose="02040502050405020303" pitchFamily="18" charset="0"/>
                <a:cs typeface="Calibri" panose="020F0502020204030204" pitchFamily="34" charset="0"/>
              </a:rPr>
              <a:t>Locate customers who need more TLC and attention</a:t>
            </a:r>
          </a:p>
          <a:p>
            <a:r>
              <a:rPr lang="en-US" sz="3200">
                <a:solidFill>
                  <a:srgbClr val="000000"/>
                </a:solidFill>
                <a:effectLst/>
                <a:latin typeface="Georgia" panose="02040502050405020303" pitchFamily="18" charset="0"/>
                <a:ea typeface="Georgia" panose="02040502050405020303" pitchFamily="18" charset="0"/>
                <a:cs typeface="Calibri" panose="020F0502020204030204" pitchFamily="34" charset="0"/>
              </a:rPr>
              <a:t>Work more closely with partners and suppliers</a:t>
            </a:r>
            <a:endParaRPr lang="en-US" sz="3200"/>
          </a:p>
        </p:txBody>
      </p:sp>
      <p:pic>
        <p:nvPicPr>
          <p:cNvPr id="6" name="Picture 5">
            <a:extLst>
              <a:ext uri="{FF2B5EF4-FFF2-40B4-BE49-F238E27FC236}">
                <a16:creationId xmlns:a16="http://schemas.microsoft.com/office/drawing/2014/main" id="{0E6EEAC6-9E9E-AE49-ABB7-2675C30D465C}"/>
              </a:ext>
            </a:extLst>
          </p:cNvPr>
          <p:cNvPicPr>
            <a:picLocks noChangeAspect="1"/>
          </p:cNvPicPr>
          <p:nvPr/>
        </p:nvPicPr>
        <p:blipFill>
          <a:blip r:embed="rId2"/>
          <a:stretch>
            <a:fillRect/>
          </a:stretch>
        </p:blipFill>
        <p:spPr>
          <a:xfrm>
            <a:off x="457200" y="1266703"/>
            <a:ext cx="5633610" cy="4572000"/>
          </a:xfrm>
          <a:prstGeom prst="rect">
            <a:avLst/>
          </a:prstGeom>
        </p:spPr>
      </p:pic>
    </p:spTree>
    <p:extLst>
      <p:ext uri="{BB962C8B-B14F-4D97-AF65-F5344CB8AC3E}">
        <p14:creationId xmlns:p14="http://schemas.microsoft.com/office/powerpoint/2010/main" val="2501673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7F46-D591-0C46-9C57-95D9FBF88166}"/>
              </a:ext>
            </a:extLst>
          </p:cNvPr>
          <p:cNvSpPr>
            <a:spLocks noGrp="1"/>
          </p:cNvSpPr>
          <p:nvPr>
            <p:ph type="title"/>
          </p:nvPr>
        </p:nvSpPr>
        <p:spPr/>
        <p:txBody>
          <a:bodyPr>
            <a:normAutofit fontScale="90000"/>
          </a:bodyPr>
          <a:lstStyle/>
          <a:p>
            <a:r>
              <a:rPr lang="en-US"/>
              <a:t>The Evolution of </a:t>
            </a:r>
            <a:r>
              <a:rPr lang="en-US">
                <a:solidFill>
                  <a:srgbClr val="000000"/>
                </a:solidFill>
                <a:latin typeface="Georgia" panose="02040502050405020303" pitchFamily="18" charset="0"/>
                <a:ea typeface="Georgia" panose="02040502050405020303" pitchFamily="18" charset="0"/>
                <a:cs typeface="Calibri" panose="020F0502020204030204" pitchFamily="34" charset="0"/>
              </a:rPr>
              <a:t>a 360-degree Customer View</a:t>
            </a:r>
            <a:r>
              <a:rPr lang="en-US"/>
              <a:t> </a:t>
            </a:r>
          </a:p>
        </p:txBody>
      </p:sp>
      <p:sp>
        <p:nvSpPr>
          <p:cNvPr id="3" name="Slide Number Placeholder 2">
            <a:extLst>
              <a:ext uri="{FF2B5EF4-FFF2-40B4-BE49-F238E27FC236}">
                <a16:creationId xmlns:a16="http://schemas.microsoft.com/office/drawing/2014/main" id="{894710F4-831E-EE4A-BD94-FF69FF027EB4}"/>
              </a:ext>
            </a:extLst>
          </p:cNvPr>
          <p:cNvSpPr>
            <a:spLocks noGrp="1"/>
          </p:cNvSpPr>
          <p:nvPr>
            <p:ph type="sldNum" sz="quarter" idx="10"/>
          </p:nvPr>
        </p:nvSpPr>
        <p:spPr/>
        <p:txBody>
          <a:bodyPr/>
          <a:lstStyle/>
          <a:p>
            <a:fld id="{5FEA2329-038B-B947-AADF-D1E5807E7709}" type="slidenum">
              <a:rPr lang="en-US" smtClean="0"/>
              <a:pPr/>
              <a:t>7</a:t>
            </a:fld>
            <a:endParaRPr lang="en-US"/>
          </a:p>
        </p:txBody>
      </p:sp>
      <p:sp>
        <p:nvSpPr>
          <p:cNvPr id="4" name="Content Placeholder 3">
            <a:extLst>
              <a:ext uri="{FF2B5EF4-FFF2-40B4-BE49-F238E27FC236}">
                <a16:creationId xmlns:a16="http://schemas.microsoft.com/office/drawing/2014/main" id="{5134D844-9CA8-BD47-8558-97FD9BC0F724}"/>
              </a:ext>
            </a:extLst>
          </p:cNvPr>
          <p:cNvSpPr>
            <a:spLocks noGrp="1"/>
          </p:cNvSpPr>
          <p:nvPr>
            <p:ph sz="quarter" idx="13"/>
          </p:nvPr>
        </p:nvSpPr>
        <p:spPr>
          <a:xfrm>
            <a:off x="457201" y="1435455"/>
            <a:ext cx="5429250" cy="4121151"/>
          </a:xfrm>
        </p:spPr>
        <p:txBody>
          <a:bodyPr/>
          <a:lstStyle/>
          <a:p>
            <a:r>
              <a:rPr lang="en-US" sz="3200"/>
              <a:t>An opportunity to improve overall CX</a:t>
            </a:r>
          </a:p>
          <a:p>
            <a:r>
              <a:rPr lang="en-US" sz="3200"/>
              <a:t>Personalization shouldn’t violate privacy rules or be creepy</a:t>
            </a:r>
          </a:p>
          <a:p>
            <a:r>
              <a:rPr lang="en-US" sz="3200"/>
              <a:t>Data must be actionable and help this goal </a:t>
            </a:r>
          </a:p>
          <a:p>
            <a:r>
              <a:rPr lang="en-US" sz="3200"/>
              <a:t>Silos beware!</a:t>
            </a:r>
          </a:p>
        </p:txBody>
      </p:sp>
      <p:pic>
        <p:nvPicPr>
          <p:cNvPr id="5" name="Picture 4">
            <a:extLst>
              <a:ext uri="{FF2B5EF4-FFF2-40B4-BE49-F238E27FC236}">
                <a16:creationId xmlns:a16="http://schemas.microsoft.com/office/drawing/2014/main" id="{458D7291-1492-BF4A-BE3B-C215AC4AC3E9}"/>
              </a:ext>
            </a:extLst>
          </p:cNvPr>
          <p:cNvPicPr>
            <a:picLocks noChangeAspect="1"/>
          </p:cNvPicPr>
          <p:nvPr/>
        </p:nvPicPr>
        <p:blipFill>
          <a:blip r:embed="rId2"/>
          <a:stretch>
            <a:fillRect/>
          </a:stretch>
        </p:blipFill>
        <p:spPr>
          <a:xfrm>
            <a:off x="6032338" y="1435455"/>
            <a:ext cx="5750718" cy="4300537"/>
          </a:xfrm>
          <a:prstGeom prst="rect">
            <a:avLst/>
          </a:prstGeom>
        </p:spPr>
      </p:pic>
    </p:spTree>
    <p:extLst>
      <p:ext uri="{BB962C8B-B14F-4D97-AF65-F5344CB8AC3E}">
        <p14:creationId xmlns:p14="http://schemas.microsoft.com/office/powerpoint/2010/main" val="1655170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CF865-035D-45FC-BB68-E082FBBBDC9B}"/>
              </a:ext>
            </a:extLst>
          </p:cNvPr>
          <p:cNvSpPr>
            <a:spLocks noGrp="1"/>
          </p:cNvSpPr>
          <p:nvPr>
            <p:ph type="title"/>
          </p:nvPr>
        </p:nvSpPr>
        <p:spPr>
          <a:xfrm>
            <a:off x="457200" y="431802"/>
            <a:ext cx="11212285" cy="834901"/>
          </a:xfrm>
        </p:spPr>
        <p:txBody>
          <a:bodyPr anchor="t">
            <a:normAutofit/>
          </a:bodyPr>
          <a:lstStyle/>
          <a:p>
            <a:r>
              <a:rPr lang="en-US" sz="3700">
                <a:effectLst/>
              </a:rPr>
              <a:t>Steps to Improve </a:t>
            </a:r>
            <a:r>
              <a:rPr lang="en-US" sz="3700"/>
              <a:t>Y</a:t>
            </a:r>
            <a:r>
              <a:rPr lang="en-US" sz="3700">
                <a:effectLst/>
              </a:rPr>
              <a:t>our 360-degree </a:t>
            </a:r>
            <a:r>
              <a:rPr lang="en-US" sz="3700"/>
              <a:t>V</a:t>
            </a:r>
            <a:r>
              <a:rPr lang="en-US" sz="3700">
                <a:effectLst/>
              </a:rPr>
              <a:t>iew </a:t>
            </a:r>
            <a:endParaRPr lang="en-US" sz="3700"/>
          </a:p>
        </p:txBody>
      </p:sp>
      <p:sp>
        <p:nvSpPr>
          <p:cNvPr id="3" name="Slide Number Placeholder 2">
            <a:extLst>
              <a:ext uri="{FF2B5EF4-FFF2-40B4-BE49-F238E27FC236}">
                <a16:creationId xmlns:a16="http://schemas.microsoft.com/office/drawing/2014/main" id="{EF00D6DA-97A0-40C4-B1A0-EE80AA81D5E6}"/>
              </a:ext>
            </a:extLst>
          </p:cNvPr>
          <p:cNvSpPr>
            <a:spLocks noGrp="1"/>
          </p:cNvSpPr>
          <p:nvPr>
            <p:ph type="sldNum" sz="quarter" idx="10"/>
          </p:nvPr>
        </p:nvSpPr>
        <p:spPr>
          <a:xfrm>
            <a:off x="11520590" y="6437087"/>
            <a:ext cx="524933" cy="431800"/>
          </a:xfrm>
        </p:spPr>
        <p:txBody>
          <a:bodyPr anchor="ctr">
            <a:normAutofit/>
          </a:bodyPr>
          <a:lstStyle/>
          <a:p>
            <a:pPr>
              <a:spcAft>
                <a:spcPts val="600"/>
              </a:spcAft>
            </a:pPr>
            <a:fld id="{5FEA2329-038B-B947-AADF-D1E5807E7709}" type="slidenum">
              <a:rPr lang="en-US" smtClean="0"/>
              <a:pPr>
                <a:spcAft>
                  <a:spcPts val="600"/>
                </a:spcAft>
              </a:pPr>
              <a:t>8</a:t>
            </a:fld>
            <a:endParaRPr lang="en-US"/>
          </a:p>
        </p:txBody>
      </p:sp>
      <p:sp>
        <p:nvSpPr>
          <p:cNvPr id="4" name="Content Placeholder 3">
            <a:extLst>
              <a:ext uri="{FF2B5EF4-FFF2-40B4-BE49-F238E27FC236}">
                <a16:creationId xmlns:a16="http://schemas.microsoft.com/office/drawing/2014/main" id="{3E66709E-8F25-4C87-BE5A-D76A4B01ED70}"/>
              </a:ext>
            </a:extLst>
          </p:cNvPr>
          <p:cNvSpPr>
            <a:spLocks noGrp="1"/>
          </p:cNvSpPr>
          <p:nvPr>
            <p:ph sz="quarter" idx="13"/>
          </p:nvPr>
        </p:nvSpPr>
        <p:spPr>
          <a:xfrm>
            <a:off x="457200" y="1435455"/>
            <a:ext cx="7929563" cy="4121151"/>
          </a:xfrm>
        </p:spPr>
        <p:txBody>
          <a:bodyPr>
            <a:normAutofit/>
          </a:bodyPr>
          <a:lstStyle/>
          <a:p>
            <a:r>
              <a:rPr lang="en-US">
                <a:effectLst/>
              </a:rPr>
              <a:t>Which customers are holding back on their purchases because of staff reductions? </a:t>
            </a:r>
          </a:p>
          <a:p>
            <a:r>
              <a:rPr lang="en-US"/>
              <a:t>Changes to network infrastructure and security considerations due to more work-from-home </a:t>
            </a:r>
            <a:r>
              <a:rPr lang="en-US">
                <a:effectLst/>
              </a:rPr>
              <a:t>population</a:t>
            </a:r>
          </a:p>
          <a:p>
            <a:r>
              <a:rPr lang="en-US">
                <a:effectLst/>
              </a:rPr>
              <a:t>Ensuring the right systems and applications are in place to support collaboration</a:t>
            </a:r>
          </a:p>
          <a:p>
            <a:pPr marL="0" indent="0">
              <a:buNone/>
            </a:pPr>
            <a:endParaRPr lang="en-US"/>
          </a:p>
        </p:txBody>
      </p:sp>
      <p:sp>
        <p:nvSpPr>
          <p:cNvPr id="5" name="Rectangle 4">
            <a:extLst>
              <a:ext uri="{FF2B5EF4-FFF2-40B4-BE49-F238E27FC236}">
                <a16:creationId xmlns:a16="http://schemas.microsoft.com/office/drawing/2014/main" id="{5D4A8B44-8C22-42C9-97E5-8D4C49946AD3}"/>
              </a:ext>
            </a:extLst>
          </p:cNvPr>
          <p:cNvSpPr/>
          <p:nvPr/>
        </p:nvSpPr>
        <p:spPr>
          <a:xfrm>
            <a:off x="8774723" y="1486877"/>
            <a:ext cx="3005014" cy="1910861"/>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US"/>
              <a:t>Are these the steps? If so, feels a little off, as they are more like use cases or considerations?</a:t>
            </a:r>
          </a:p>
        </p:txBody>
      </p:sp>
    </p:spTree>
    <p:extLst>
      <p:ext uri="{BB962C8B-B14F-4D97-AF65-F5344CB8AC3E}">
        <p14:creationId xmlns:p14="http://schemas.microsoft.com/office/powerpoint/2010/main" val="132681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54104-B78A-4C65-AD76-239412CCDA62}"/>
              </a:ext>
            </a:extLst>
          </p:cNvPr>
          <p:cNvSpPr>
            <a:spLocks noGrp="1"/>
          </p:cNvSpPr>
          <p:nvPr>
            <p:ph type="title"/>
          </p:nvPr>
        </p:nvSpPr>
        <p:spPr/>
        <p:txBody>
          <a:bodyPr>
            <a:normAutofit/>
          </a:bodyPr>
          <a:lstStyle/>
          <a:p>
            <a:r>
              <a:rPr lang="en-US">
                <a:solidFill>
                  <a:srgbClr val="000000"/>
                </a:solidFill>
                <a:latin typeface="Georgia" panose="02040502050405020303" pitchFamily="18" charset="0"/>
                <a:ea typeface="Georgia" panose="02040502050405020303" pitchFamily="18" charset="0"/>
                <a:cs typeface="Calibri" panose="020F0502020204030204" pitchFamily="34" charset="0"/>
              </a:rPr>
              <a:t>F</a:t>
            </a:r>
            <a:r>
              <a:rPr lang="en-US">
                <a:solidFill>
                  <a:srgbClr val="000000"/>
                </a:solidFill>
                <a:effectLst/>
                <a:latin typeface="Georgia" panose="02040502050405020303" pitchFamily="18" charset="0"/>
                <a:ea typeface="Georgia" panose="02040502050405020303" pitchFamily="18" charset="0"/>
                <a:cs typeface="Calibri" panose="020F0502020204030204" pitchFamily="34" charset="0"/>
              </a:rPr>
              <a:t>lexibility </a:t>
            </a:r>
            <a:r>
              <a:rPr lang="en-US">
                <a:solidFill>
                  <a:srgbClr val="000000"/>
                </a:solidFill>
                <a:latin typeface="Georgia" panose="02040502050405020303" pitchFamily="18" charset="0"/>
                <a:ea typeface="Georgia" panose="02040502050405020303" pitchFamily="18" charset="0"/>
                <a:cs typeface="Calibri" panose="020F0502020204030204" pitchFamily="34" charset="0"/>
              </a:rPr>
              <a:t>H</a:t>
            </a:r>
            <a:r>
              <a:rPr lang="en-US">
                <a:solidFill>
                  <a:srgbClr val="000000"/>
                </a:solidFill>
                <a:effectLst/>
                <a:latin typeface="Georgia" panose="02040502050405020303" pitchFamily="18" charset="0"/>
                <a:ea typeface="Georgia" panose="02040502050405020303" pitchFamily="18" charset="0"/>
                <a:cs typeface="Calibri" panose="020F0502020204030204" pitchFamily="34" charset="0"/>
              </a:rPr>
              <a:t>as Become </a:t>
            </a:r>
            <a:r>
              <a:rPr lang="en-US">
                <a:solidFill>
                  <a:srgbClr val="000000"/>
                </a:solidFill>
                <a:latin typeface="Georgia" panose="02040502050405020303" pitchFamily="18" charset="0"/>
                <a:ea typeface="Georgia" panose="02040502050405020303" pitchFamily="18" charset="0"/>
                <a:cs typeface="Calibri" panose="020F0502020204030204" pitchFamily="34" charset="0"/>
              </a:rPr>
              <a:t>C</a:t>
            </a:r>
            <a:r>
              <a:rPr lang="en-US">
                <a:solidFill>
                  <a:srgbClr val="000000"/>
                </a:solidFill>
                <a:effectLst/>
                <a:latin typeface="Georgia" panose="02040502050405020303" pitchFamily="18" charset="0"/>
                <a:ea typeface="Georgia" panose="02040502050405020303" pitchFamily="18" charset="0"/>
                <a:cs typeface="Calibri" panose="020F0502020204030204" pitchFamily="34" charset="0"/>
              </a:rPr>
              <a:t>ritical</a:t>
            </a:r>
            <a:endParaRPr lang="en-US"/>
          </a:p>
        </p:txBody>
      </p:sp>
      <p:sp>
        <p:nvSpPr>
          <p:cNvPr id="3" name="Slide Number Placeholder 2">
            <a:extLst>
              <a:ext uri="{FF2B5EF4-FFF2-40B4-BE49-F238E27FC236}">
                <a16:creationId xmlns:a16="http://schemas.microsoft.com/office/drawing/2014/main" id="{1ACD14E0-FD33-47C2-BDCF-7D3D65DB1FF7}"/>
              </a:ext>
            </a:extLst>
          </p:cNvPr>
          <p:cNvSpPr>
            <a:spLocks noGrp="1"/>
          </p:cNvSpPr>
          <p:nvPr>
            <p:ph type="sldNum" sz="quarter" idx="10"/>
          </p:nvPr>
        </p:nvSpPr>
        <p:spPr/>
        <p:txBody>
          <a:bodyPr/>
          <a:lstStyle/>
          <a:p>
            <a:fld id="{5FEA2329-038B-B947-AADF-D1E5807E7709}" type="slidenum">
              <a:rPr lang="en-US" smtClean="0"/>
              <a:pPr/>
              <a:t>9</a:t>
            </a:fld>
            <a:endParaRPr lang="en-US"/>
          </a:p>
        </p:txBody>
      </p:sp>
      <p:pic>
        <p:nvPicPr>
          <p:cNvPr id="10" name="Picture 9">
            <a:extLst>
              <a:ext uri="{FF2B5EF4-FFF2-40B4-BE49-F238E27FC236}">
                <a16:creationId xmlns:a16="http://schemas.microsoft.com/office/drawing/2014/main" id="{BEFC5BC2-60CF-F145-801F-FB3690B354AA}"/>
              </a:ext>
            </a:extLst>
          </p:cNvPr>
          <p:cNvPicPr>
            <a:picLocks noChangeAspect="1"/>
          </p:cNvPicPr>
          <p:nvPr/>
        </p:nvPicPr>
        <p:blipFill>
          <a:blip r:embed="rId3"/>
          <a:stretch>
            <a:fillRect/>
          </a:stretch>
        </p:blipFill>
        <p:spPr>
          <a:xfrm>
            <a:off x="2628900" y="1488724"/>
            <a:ext cx="6537536" cy="4089115"/>
          </a:xfrm>
          <a:prstGeom prst="rect">
            <a:avLst/>
          </a:prstGeom>
          <a:ln w="3175">
            <a:solidFill>
              <a:schemeClr val="tx1"/>
            </a:solidFill>
          </a:ln>
        </p:spPr>
      </p:pic>
    </p:spTree>
    <p:extLst>
      <p:ext uri="{BB962C8B-B14F-4D97-AF65-F5344CB8AC3E}">
        <p14:creationId xmlns:p14="http://schemas.microsoft.com/office/powerpoint/2010/main" val="4112234114"/>
      </p:ext>
    </p:extLst>
  </p:cSld>
  <p:clrMapOvr>
    <a:masterClrMapping/>
  </p:clrMapOvr>
</p:sld>
</file>

<file path=ppt/theme/theme1.xml><?xml version="1.0" encoding="utf-8"?>
<a:theme xmlns:a="http://schemas.openxmlformats.org/drawingml/2006/main" name="Office Theme">
  <a:themeElements>
    <a:clrScheme name="Custom 15">
      <a:dk1>
        <a:srgbClr val="000000"/>
      </a:dk1>
      <a:lt1>
        <a:srgbClr val="FFFFFF"/>
      </a:lt1>
      <a:dk2>
        <a:srgbClr val="000000"/>
      </a:dk2>
      <a:lt2>
        <a:srgbClr val="FFFEFE"/>
      </a:lt2>
      <a:accent1>
        <a:srgbClr val="E30079"/>
      </a:accent1>
      <a:accent2>
        <a:srgbClr val="139DEC"/>
      </a:accent2>
      <a:accent3>
        <a:srgbClr val="FEF30A"/>
      </a:accent3>
      <a:accent4>
        <a:srgbClr val="2E2E72"/>
      </a:accent4>
      <a:accent5>
        <a:srgbClr val="ACC0C6"/>
      </a:accent5>
      <a:accent6>
        <a:srgbClr val="009849"/>
      </a:accent6>
      <a:hlink>
        <a:srgbClr val="BFBFBF"/>
      </a:hlink>
      <a:folHlink>
        <a:srgbClr val="808080"/>
      </a:folHlink>
    </a:clrScheme>
    <a:fontScheme name="Georgia">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93B2F5CA-608E-4A58-9317-02826250987D}" vid="{1246C36E-5001-4A8E-A9DF-80F2C6B25A07}"/>
    </a:ext>
  </a:extLst>
</a:theme>
</file>

<file path=ppt/theme/theme2.xml><?xml version="1.0" encoding="utf-8"?>
<a:theme xmlns:a="http://schemas.openxmlformats.org/drawingml/2006/main" name="1_Office Theme">
  <a:themeElements>
    <a:clrScheme name="Custom 15">
      <a:dk1>
        <a:srgbClr val="000000"/>
      </a:dk1>
      <a:lt1>
        <a:srgbClr val="FFFFFF"/>
      </a:lt1>
      <a:dk2>
        <a:srgbClr val="000000"/>
      </a:dk2>
      <a:lt2>
        <a:srgbClr val="FFFEFE"/>
      </a:lt2>
      <a:accent1>
        <a:srgbClr val="E30079"/>
      </a:accent1>
      <a:accent2>
        <a:srgbClr val="139DEC"/>
      </a:accent2>
      <a:accent3>
        <a:srgbClr val="FEF30A"/>
      </a:accent3>
      <a:accent4>
        <a:srgbClr val="2E2E72"/>
      </a:accent4>
      <a:accent5>
        <a:srgbClr val="ACC0C6"/>
      </a:accent5>
      <a:accent6>
        <a:srgbClr val="009849"/>
      </a:accent6>
      <a:hlink>
        <a:srgbClr val="BFBFBF"/>
      </a:hlink>
      <a:folHlink>
        <a:srgbClr val="808080"/>
      </a:folHlink>
    </a:clrScheme>
    <a:fontScheme name="Georgia">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93B2F5CA-608E-4A58-9317-02826250987D}" vid="{7FCE21B6-F808-4FE0-B76C-597E105C6A7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FCA28784C12A48B648BEE6DE3BF191" ma:contentTypeVersion="4" ma:contentTypeDescription="Create a new document." ma:contentTypeScope="" ma:versionID="01800a8435aeb79ff2ea38b676e2f23f">
  <xsd:schema xmlns:xsd="http://www.w3.org/2001/XMLSchema" xmlns:xs="http://www.w3.org/2001/XMLSchema" xmlns:p="http://schemas.microsoft.com/office/2006/metadata/properties" xmlns:ns2="5e13a35a-0dd4-441f-a90a-475a963e1d10" xmlns:ns3="58e9ff39-f051-47ad-99bb-fe793e1dd8a7" targetNamespace="http://schemas.microsoft.com/office/2006/metadata/properties" ma:root="true" ma:fieldsID="8f99aee8d4431243a08cac73c7920b83" ns2:_="" ns3:_="">
    <xsd:import namespace="5e13a35a-0dd4-441f-a90a-475a963e1d10"/>
    <xsd:import namespace="58e9ff39-f051-47ad-99bb-fe793e1dd8a7"/>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edWithDetails" minOccurs="0"/>
                <xsd:element ref="ns3:LastSharedByUser" minOccurs="0"/>
                <xsd:element ref="ns3: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13a35a-0dd4-441f-a90a-475a963e1d1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8e9ff39-f051-47ad-99bb-fe793e1dd8a7"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5e13a35a-0dd4-441f-a90a-475a963e1d10">M263J33U4PY4-1662376975-1717</_dlc_DocId>
    <_dlc_DocIdUrl xmlns="5e13a35a-0dd4-441f-a90a-475a963e1d10">
      <Url>https://idg.sharepoint.com/IDGBU/CSG/Marketing/_layouts/15/DocIdRedir.aspx?ID=M263J33U4PY4-1662376975-1717</Url>
      <Description>M263J33U4PY4-1662376975-1717</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B15E43C-21E6-42BF-8792-18A8237BD388}">
  <ds:schemaRefs>
    <ds:schemaRef ds:uri="58e9ff39-f051-47ad-99bb-fe793e1dd8a7"/>
    <ds:schemaRef ds:uri="5e13a35a-0dd4-441f-a90a-475a963e1d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403F22F-5974-442D-AC29-443EEEEB1AD4}">
  <ds:schemaRefs>
    <ds:schemaRef ds:uri="http://schemas.microsoft.com/sharepoint/v3/contenttype/forms"/>
  </ds:schemaRefs>
</ds:datastoreItem>
</file>

<file path=customXml/itemProps3.xml><?xml version="1.0" encoding="utf-8"?>
<ds:datastoreItem xmlns:ds="http://schemas.openxmlformats.org/officeDocument/2006/customXml" ds:itemID="{ED2DA133-D4C3-4231-928F-CBC29DF1D765}">
  <ds:schemaRefs>
    <ds:schemaRef ds:uri="58e9ff39-f051-47ad-99bb-fe793e1dd8a7"/>
    <ds:schemaRef ds:uri="5e13a35a-0dd4-441f-a90a-475a963e1d1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DD1D8212-36A2-41E8-A105-D41CE9229ABB}">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1153</Words>
  <Application>Microsoft Macintosh PowerPoint</Application>
  <PresentationFormat>Widescreen</PresentationFormat>
  <Paragraphs>145</Paragraphs>
  <Slides>24</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vt:lpstr>
      <vt:lpstr>Arial Black</vt:lpstr>
      <vt:lpstr>Calibri</vt:lpstr>
      <vt:lpstr>Georgia</vt:lpstr>
      <vt:lpstr>Georgia Regular</vt:lpstr>
      <vt:lpstr>Open Sans</vt:lpstr>
      <vt:lpstr>Symbol</vt:lpstr>
      <vt:lpstr>Office Theme</vt:lpstr>
      <vt:lpstr>1_Office Theme</vt:lpstr>
      <vt:lpstr>PowerPoint Presentation</vt:lpstr>
      <vt:lpstr>PowerPoint Presentation</vt:lpstr>
      <vt:lpstr>Speaker: David Strom </vt:lpstr>
      <vt:lpstr>Today’s Agenda</vt:lpstr>
      <vt:lpstr>New Challenges Ahead</vt:lpstr>
      <vt:lpstr>Business Implications</vt:lpstr>
      <vt:lpstr>The Evolution of a 360-degree Customer View </vt:lpstr>
      <vt:lpstr>Steps to Improve Your 360-degree View </vt:lpstr>
      <vt:lpstr>Flexibility Has Become Critical</vt:lpstr>
      <vt:lpstr>The Cloud is Complicated</vt:lpstr>
      <vt:lpstr>Do You Really Have All the Necessary Data?</vt:lpstr>
      <vt:lpstr>How Data is Organized is Critical</vt:lpstr>
      <vt:lpstr>The Purpose of Extraction, Transformation and Loading  </vt:lpstr>
      <vt:lpstr>ETL Issues</vt:lpstr>
      <vt:lpstr>Single Source of Truth</vt:lpstr>
      <vt:lpstr>PowerPoint Presentation</vt:lpstr>
      <vt:lpstr>Separate Storage from Compute Nodes</vt:lpstr>
      <vt:lpstr>The Core Reason: Your Customers</vt:lpstr>
      <vt:lpstr>Real-time is the New Floor</vt:lpstr>
      <vt:lpstr>How Hulu Created a New Content Bundle</vt:lpstr>
      <vt:lpstr>Resolving Channel Conflicts</vt:lpstr>
      <vt:lpstr>Key Takeaways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Call</dc:creator>
  <cp:lastModifiedBy>Barbara Call</cp:lastModifiedBy>
  <cp:revision>2</cp:revision>
  <dcterms:created xsi:type="dcterms:W3CDTF">2020-09-03T19:28:24Z</dcterms:created>
  <dcterms:modified xsi:type="dcterms:W3CDTF">2020-09-09T16:05:47Z</dcterms:modified>
</cp:coreProperties>
</file>